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drawings/drawing1.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drawings/drawing2.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57" r:id="rId5"/>
    <p:sldMasterId id="2147483789" r:id="rId6"/>
    <p:sldMasterId id="2147483823" r:id="rId7"/>
  </p:sldMasterIdLst>
  <p:notesMasterIdLst>
    <p:notesMasterId r:id="rId63"/>
  </p:notesMasterIdLst>
  <p:handoutMasterIdLst>
    <p:handoutMasterId r:id="rId64"/>
  </p:handoutMasterIdLst>
  <p:sldIdLst>
    <p:sldId id="263" r:id="rId8"/>
    <p:sldId id="2147374418" r:id="rId9"/>
    <p:sldId id="3175" r:id="rId10"/>
    <p:sldId id="268" r:id="rId11"/>
    <p:sldId id="2147374429" r:id="rId12"/>
    <p:sldId id="3174" r:id="rId13"/>
    <p:sldId id="2147374422" r:id="rId14"/>
    <p:sldId id="2147376110" r:id="rId15"/>
    <p:sldId id="2147374423" r:id="rId16"/>
    <p:sldId id="577" r:id="rId17"/>
    <p:sldId id="2147374424" r:id="rId18"/>
    <p:sldId id="3176" r:id="rId19"/>
    <p:sldId id="266" r:id="rId20"/>
    <p:sldId id="2147376111" r:id="rId21"/>
    <p:sldId id="3129" r:id="rId22"/>
    <p:sldId id="3128" r:id="rId23"/>
    <p:sldId id="283" r:id="rId24"/>
    <p:sldId id="2147374403" r:id="rId25"/>
    <p:sldId id="2147374936" r:id="rId26"/>
    <p:sldId id="2147374901" r:id="rId27"/>
    <p:sldId id="292" r:id="rId28"/>
    <p:sldId id="2147374935" r:id="rId29"/>
    <p:sldId id="3084" r:id="rId30"/>
    <p:sldId id="3150" r:id="rId31"/>
    <p:sldId id="3149" r:id="rId32"/>
    <p:sldId id="2147376114" r:id="rId33"/>
    <p:sldId id="3138" r:id="rId34"/>
    <p:sldId id="2147376117" r:id="rId35"/>
    <p:sldId id="3140" r:id="rId36"/>
    <p:sldId id="3141" r:id="rId37"/>
    <p:sldId id="3142" r:id="rId38"/>
    <p:sldId id="3143" r:id="rId39"/>
    <p:sldId id="3144" r:id="rId40"/>
    <p:sldId id="3145" r:id="rId41"/>
    <p:sldId id="3146" r:id="rId42"/>
    <p:sldId id="269" r:id="rId43"/>
    <p:sldId id="270" r:id="rId44"/>
    <p:sldId id="282" r:id="rId45"/>
    <p:sldId id="259" r:id="rId46"/>
    <p:sldId id="284" r:id="rId47"/>
    <p:sldId id="285" r:id="rId48"/>
    <p:sldId id="2147376115" r:id="rId49"/>
    <p:sldId id="2147376116" r:id="rId50"/>
    <p:sldId id="432" r:id="rId51"/>
    <p:sldId id="3153" r:id="rId52"/>
    <p:sldId id="3156" r:id="rId53"/>
    <p:sldId id="3158" r:id="rId54"/>
    <p:sldId id="3162" r:id="rId55"/>
    <p:sldId id="3160" r:id="rId56"/>
    <p:sldId id="3163" r:id="rId57"/>
    <p:sldId id="3165" r:id="rId58"/>
    <p:sldId id="3166" r:id="rId59"/>
    <p:sldId id="3167" r:id="rId60"/>
    <p:sldId id="3168" r:id="rId61"/>
    <p:sldId id="3169" r:id="rId62"/>
  </p:sldIdLst>
  <p:sldSz cx="6911975" cy="3887788"/>
  <p:notesSz cx="6797675" cy="9926638"/>
  <p:embeddedFontLst>
    <p:embeddedFont>
      <p:font typeface="Calibri" panose="020F0502020204030204" pitchFamily="34" charset="0"/>
      <p:regular r:id="rId65"/>
      <p:bold r:id="rId66"/>
      <p:italic r:id="rId67"/>
      <p:boldItalic r:id="rId68"/>
    </p:embeddedFont>
    <p:embeddedFont>
      <p:font typeface="Segoe UI" panose="020B0502040204020203" pitchFamily="34" charset="0"/>
      <p:regular r:id="rId69"/>
      <p:bold r:id="rId70"/>
      <p:italic r:id="rId71"/>
      <p:boldItalic r:id="rId72"/>
    </p:embeddedFont>
    <p:embeddedFont>
      <p:font typeface="Volvo Broad Pro" panose="020B0604020202020204" charset="0"/>
      <p:regular r:id="rId73"/>
    </p:embeddedFont>
    <p:embeddedFont>
      <p:font typeface="Volvo Broad Pro Digital" panose="020B0604020202020204" charset="0"/>
      <p:regular r:id="rId74"/>
    </p:embeddedFont>
    <p:embeddedFont>
      <p:font typeface="Volvo Novum" panose="020B0604020202020204" charset="0"/>
      <p:regular r:id="rId75"/>
      <p:bold r:id="rId76"/>
      <p:italic r:id="rId77"/>
      <p:boldItalic r:id="rId78"/>
    </p:embeddedFont>
    <p:embeddedFont>
      <p:font typeface="Volvo Novum Medium" panose="020B0604020202020204" charset="0"/>
      <p:regular r:id="rId79"/>
      <p:italic r:id="rId80"/>
    </p:embeddedFont>
    <p:embeddedFont>
      <p:font typeface="Volvo Novum Regular" panose="020B0604020202020204" charset="0"/>
      <p:regular r:id="rId81"/>
      <p:bold r:id="rId82"/>
      <p:italic r:id="rId83"/>
      <p:boldItalic r:id="rId84"/>
    </p:embeddedFont>
    <p:embeddedFont>
      <p:font typeface="Volvo Novum SemiLight" panose="020B0604020202020204" charset="0"/>
      <p:regular r:id="rId85"/>
      <p:italic r:id="rId86"/>
    </p:embeddedFont>
  </p:embeddedFontLst>
  <p:custDataLst>
    <p:tags r:id="rId87"/>
  </p:custDataLst>
  <p:defaultTextStyle>
    <a:defPPr>
      <a:defRPr lang="sv-SE"/>
    </a:defPPr>
    <a:lvl1pPr marL="0" algn="l" defTabSz="493627" rtl="0" eaLnBrk="1" latinLnBrk="0" hangingPunct="1">
      <a:defRPr sz="972" kern="1200">
        <a:solidFill>
          <a:schemeClr val="tx1"/>
        </a:solidFill>
        <a:latin typeface="+mn-lt"/>
        <a:ea typeface="+mn-ea"/>
        <a:cs typeface="+mn-cs"/>
      </a:defRPr>
    </a:lvl1pPr>
    <a:lvl2pPr marL="246814" algn="l" defTabSz="493627" rtl="0" eaLnBrk="1" latinLnBrk="0" hangingPunct="1">
      <a:defRPr sz="972" kern="1200">
        <a:solidFill>
          <a:schemeClr val="tx1"/>
        </a:solidFill>
        <a:latin typeface="+mn-lt"/>
        <a:ea typeface="+mn-ea"/>
        <a:cs typeface="+mn-cs"/>
      </a:defRPr>
    </a:lvl2pPr>
    <a:lvl3pPr marL="493627" algn="l" defTabSz="493627" rtl="0" eaLnBrk="1" latinLnBrk="0" hangingPunct="1">
      <a:defRPr sz="972" kern="1200">
        <a:solidFill>
          <a:schemeClr val="tx1"/>
        </a:solidFill>
        <a:latin typeface="+mn-lt"/>
        <a:ea typeface="+mn-ea"/>
        <a:cs typeface="+mn-cs"/>
      </a:defRPr>
    </a:lvl3pPr>
    <a:lvl4pPr marL="740440" algn="l" defTabSz="493627" rtl="0" eaLnBrk="1" latinLnBrk="0" hangingPunct="1">
      <a:defRPr sz="972" kern="1200">
        <a:solidFill>
          <a:schemeClr val="tx1"/>
        </a:solidFill>
        <a:latin typeface="+mn-lt"/>
        <a:ea typeface="+mn-ea"/>
        <a:cs typeface="+mn-cs"/>
      </a:defRPr>
    </a:lvl4pPr>
    <a:lvl5pPr marL="987253" algn="l" defTabSz="493627" rtl="0" eaLnBrk="1" latinLnBrk="0" hangingPunct="1">
      <a:defRPr sz="972" kern="1200">
        <a:solidFill>
          <a:schemeClr val="tx1"/>
        </a:solidFill>
        <a:latin typeface="+mn-lt"/>
        <a:ea typeface="+mn-ea"/>
        <a:cs typeface="+mn-cs"/>
      </a:defRPr>
    </a:lvl5pPr>
    <a:lvl6pPr marL="1234066" algn="l" defTabSz="493627" rtl="0" eaLnBrk="1" latinLnBrk="0" hangingPunct="1">
      <a:defRPr sz="972" kern="1200">
        <a:solidFill>
          <a:schemeClr val="tx1"/>
        </a:solidFill>
        <a:latin typeface="+mn-lt"/>
        <a:ea typeface="+mn-ea"/>
        <a:cs typeface="+mn-cs"/>
      </a:defRPr>
    </a:lvl6pPr>
    <a:lvl7pPr marL="1480880" algn="l" defTabSz="493627" rtl="0" eaLnBrk="1" latinLnBrk="0" hangingPunct="1">
      <a:defRPr sz="972" kern="1200">
        <a:solidFill>
          <a:schemeClr val="tx1"/>
        </a:solidFill>
        <a:latin typeface="+mn-lt"/>
        <a:ea typeface="+mn-ea"/>
        <a:cs typeface="+mn-cs"/>
      </a:defRPr>
    </a:lvl7pPr>
    <a:lvl8pPr marL="1727693" algn="l" defTabSz="493627" rtl="0" eaLnBrk="1" latinLnBrk="0" hangingPunct="1">
      <a:defRPr sz="972" kern="1200">
        <a:solidFill>
          <a:schemeClr val="tx1"/>
        </a:solidFill>
        <a:latin typeface="+mn-lt"/>
        <a:ea typeface="+mn-ea"/>
        <a:cs typeface="+mn-cs"/>
      </a:defRPr>
    </a:lvl8pPr>
    <a:lvl9pPr marL="1974506" algn="l" defTabSz="493627" rtl="0" eaLnBrk="1" latinLnBrk="0" hangingPunct="1">
      <a:defRPr sz="972"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043D6E-17DC-4AB3-82D8-861B1A9703F0}">
          <p14:sldIdLst>
            <p14:sldId id="263"/>
            <p14:sldId id="2147374418"/>
            <p14:sldId id="3175"/>
            <p14:sldId id="268"/>
            <p14:sldId id="2147374429"/>
          </p14:sldIdLst>
        </p14:section>
        <p14:section name="Our products and solutions" id="{F55FD346-D212-4377-A314-2E373434232B}">
          <p14:sldIdLst>
            <p14:sldId id="3174"/>
            <p14:sldId id="2147374422"/>
            <p14:sldId id="2147376110"/>
            <p14:sldId id="2147374423"/>
            <p14:sldId id="577"/>
          </p14:sldIdLst>
        </p14:section>
        <p14:section name="History" id="{4D8522C3-0127-4799-86DA-647DFCD1FB3E}">
          <p14:sldIdLst>
            <p14:sldId id="2147374424"/>
            <p14:sldId id="3176"/>
            <p14:sldId id="266"/>
          </p14:sldIdLst>
        </p14:section>
        <p14:section name="Core values and sustainability" id="{A99B86C7-CF7C-44A0-8CEC-CB973E369B6E}">
          <p14:sldIdLst>
            <p14:sldId id="2147376111"/>
            <p14:sldId id="3129"/>
            <p14:sldId id="3128"/>
            <p14:sldId id="283"/>
            <p14:sldId id="2147374403"/>
          </p14:sldIdLst>
        </p14:section>
        <p14:section name="Electromobility" id="{D77B9853-2633-482A-9571-4A57104CF8BF}">
          <p14:sldIdLst>
            <p14:sldId id="2147374936"/>
            <p14:sldId id="2147374901"/>
            <p14:sldId id="292"/>
            <p14:sldId id="2147374935"/>
            <p14:sldId id="3084"/>
            <p14:sldId id="3150"/>
          </p14:sldIdLst>
        </p14:section>
        <p14:section name="Additional slides to pick from" id="{AE8B4DF8-9136-4EE6-AEF1-BDC6706B69E9}">
          <p14:sldIdLst>
            <p14:sldId id="3149"/>
          </p14:sldIdLst>
        </p14:section>
        <p14:section name="Volvo CE facts &amp; figures" id="{2104DE0D-E58D-4957-83D0-06BFC3DD88D5}">
          <p14:sldIdLst>
            <p14:sldId id="2147376114"/>
            <p14:sldId id="3138"/>
            <p14:sldId id="2147376117"/>
            <p14:sldId id="3140"/>
            <p14:sldId id="3141"/>
            <p14:sldId id="3142"/>
            <p14:sldId id="3143"/>
            <p14:sldId id="3144"/>
            <p14:sldId id="3145"/>
            <p14:sldId id="3146"/>
          </p14:sldIdLst>
        </p14:section>
        <p14:section name="Volvo Group facts &amp; figures" id="{E6606DB1-FDC3-41F5-9463-C6BAFE38EF0C}">
          <p14:sldIdLst>
            <p14:sldId id="269"/>
            <p14:sldId id="270"/>
            <p14:sldId id="282"/>
            <p14:sldId id="259"/>
            <p14:sldId id="284"/>
            <p14:sldId id="285"/>
            <p14:sldId id="2147376115"/>
            <p14:sldId id="2147376116"/>
            <p14:sldId id="432"/>
            <p14:sldId id="3153"/>
          </p14:sldIdLst>
        </p14:section>
        <p14:section name="Industry segments" id="{9AC7C32F-5459-43EE-8FCE-4F7DCA9728CF}">
          <p14:sldIdLst>
            <p14:sldId id="3156"/>
            <p14:sldId id="3158"/>
            <p14:sldId id="3162"/>
            <p14:sldId id="3160"/>
            <p14:sldId id="3163"/>
            <p14:sldId id="3165"/>
            <p14:sldId id="3166"/>
            <p14:sldId id="3167"/>
            <p14:sldId id="3168"/>
            <p14:sldId id="316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 id="2" name="Rhöse O'Connor Maria" initials="ROM" lastIdx="6" clrIdx="2">
    <p:extLst>
      <p:ext uri="{19B8F6BF-5375-455C-9EA6-DF929625EA0E}">
        <p15:presenceInfo xmlns:p15="http://schemas.microsoft.com/office/powerpoint/2012/main" userId="S::maria.oconnor@volvo.com::84af7f0e-e73e-492d-b713-be4bdc834c2c" providerId="AD"/>
      </p:ext>
    </p:extLst>
  </p:cmAuthor>
  <p:cmAuthor id="3" name="Moise Adriana" initials="MA" lastIdx="18" clrIdx="3">
    <p:extLst>
      <p:ext uri="{19B8F6BF-5375-455C-9EA6-DF929625EA0E}">
        <p15:presenceInfo xmlns:p15="http://schemas.microsoft.com/office/powerpoint/2012/main" userId="S::adriana.moise@volvo.com::f1536110-4ac4-494f-9168-f76c9c365b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CFD8"/>
    <a:srgbClr val="E1DFDD"/>
    <a:srgbClr val="DDDDDD"/>
    <a:srgbClr val="EAEAEA"/>
    <a:srgbClr val="FFFFFF"/>
    <a:srgbClr val="78B833"/>
    <a:srgbClr val="182871"/>
    <a:srgbClr val="E8E5E3"/>
    <a:srgbClr val="D3CECA"/>
    <a:srgbClr val="BDB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30"/>
    <p:restoredTop sz="94713"/>
  </p:normalViewPr>
  <p:slideViewPr>
    <p:cSldViewPr snapToGrid="0">
      <p:cViewPr varScale="1">
        <p:scale>
          <a:sx n="394" d="100"/>
          <a:sy n="394" d="100"/>
        </p:scale>
        <p:origin x="224" y="183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3.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2.fntdata"/><Relationship Id="rId7" Type="http://schemas.openxmlformats.org/officeDocument/2006/relationships/slideMaster" Target="slideMasters/slideMaster4.xml"/><Relationship Id="rId71" Type="http://schemas.openxmlformats.org/officeDocument/2006/relationships/font" Target="fonts/font7.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2.fntdata"/><Relationship Id="rId87" Type="http://schemas.openxmlformats.org/officeDocument/2006/relationships/tags" Target="tags/tag1.xml"/><Relationship Id="rId61" Type="http://schemas.openxmlformats.org/officeDocument/2006/relationships/slide" Target="slides/slide54.xml"/><Relationship Id="rId82" Type="http://schemas.openxmlformats.org/officeDocument/2006/relationships/font" Target="fonts/font18.fntdata"/><Relationship Id="rId19"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kalkylblad.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kalkylblad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kalkylblad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kalkylblad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kalkylblad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kalkylblad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kalkylblad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kalkylblad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kalkylblad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kalkylblad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kalkylblad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kalkylblad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kalkylblad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kalkylblad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kalkylblad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kalkylblad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kalkylblad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kalkylblad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kalkylblad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kalkylblad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kalkylblad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kalkylblad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package" Target="../embeddings/Microsoft_Excel-kalkylblad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2.xml"/><Relationship Id="rId4" Type="http://schemas.openxmlformats.org/officeDocument/2006/relationships/package" Target="../embeddings/Microsoft_Excel-kalkylblad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Total of 15,952 employees</a:t>
            </a:r>
          </a:p>
        </c:rich>
      </c:tx>
      <c:layout>
        <c:manualLayout>
          <c:xMode val="edge"/>
          <c:yMode val="edge"/>
          <c:x val="0.15594066311898147"/>
          <c:y val="5.213318455078914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728639010039923"/>
          <c:y val="0.22306503443732076"/>
          <c:w val="0.35086736389484957"/>
          <c:h val="0.58506740027133886"/>
        </c:manualLayout>
      </c:layout>
      <c:pieChart>
        <c:varyColors val="1"/>
        <c:ser>
          <c:idx val="0"/>
          <c:order val="0"/>
          <c:tx>
            <c:strRef>
              <c:f>Sheet1!$B$1</c:f>
              <c:strCache>
                <c:ptCount val="1"/>
                <c:pt idx="0">
                  <c:v>Employees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66-4485-927C-93677A90D7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366-4485-927C-93677A90D7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366-4485-927C-93677A90D7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366-4485-927C-93677A90D73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366-4485-927C-93677A90D73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366-4485-927C-93677A90D73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366-4485-927C-93677A90D739}"/>
              </c:ext>
            </c:extLst>
          </c:dPt>
          <c:cat>
            <c:strRef>
              <c:f>Sheet1!$A$2:$A$8</c:f>
              <c:strCache>
                <c:ptCount val="7"/>
                <c:pt idx="0">
                  <c:v>Europe</c:v>
                </c:pt>
                <c:pt idx="1">
                  <c:v>International</c:v>
                </c:pt>
                <c:pt idx="2">
                  <c:v>North America</c:v>
                </c:pt>
                <c:pt idx="3">
                  <c:v>Latin America</c:v>
                </c:pt>
                <c:pt idx="4">
                  <c:v>India</c:v>
                </c:pt>
                <c:pt idx="5">
                  <c:v>China</c:v>
                </c:pt>
                <c:pt idx="6">
                  <c:v>Asia</c:v>
                </c:pt>
              </c:strCache>
            </c:strRef>
          </c:cat>
          <c:val>
            <c:numRef>
              <c:f>Sheet1!$B$2:$B$8</c:f>
              <c:numCache>
                <c:formatCode>General</c:formatCode>
                <c:ptCount val="7"/>
                <c:pt idx="0">
                  <c:v>7215</c:v>
                </c:pt>
                <c:pt idx="1">
                  <c:v>19</c:v>
                </c:pt>
                <c:pt idx="2">
                  <c:v>771</c:v>
                </c:pt>
                <c:pt idx="3">
                  <c:v>788</c:v>
                </c:pt>
                <c:pt idx="4">
                  <c:v>286</c:v>
                </c:pt>
                <c:pt idx="5">
                  <c:v>4050</c:v>
                </c:pt>
                <c:pt idx="6">
                  <c:v>1522</c:v>
                </c:pt>
              </c:numCache>
            </c:numRef>
          </c:val>
          <c:extLst>
            <c:ext xmlns:c16="http://schemas.microsoft.com/office/drawing/2014/chart" uri="{C3380CC4-5D6E-409C-BE32-E72D297353CC}">
              <c16:uniqueId val="{0000000E-F366-4485-927C-93677A90D73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0658441617055148"/>
          <c:y val="0.24335626874177721"/>
          <c:w val="0.31572209890574288"/>
          <c:h val="0.52638883282557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461221872210875"/>
          <c:y val="0.13434533978824689"/>
          <c:w val="0.5855504766099523"/>
          <c:h val="0.75931481480152718"/>
        </c:manualLayout>
      </c:layout>
      <c:doughnutChart>
        <c:varyColors val="1"/>
        <c:ser>
          <c:idx val="0"/>
          <c:order val="0"/>
          <c:tx>
            <c:strRef>
              <c:f>Sheet1!$B$1</c:f>
              <c:strCache>
                <c:ptCount val="1"/>
                <c:pt idx="0">
                  <c:v>Industry Value (SEK</c:v>
                </c:pt>
              </c:strCache>
            </c:strRef>
          </c:tx>
          <c:spPr>
            <a:effectLst/>
          </c:spPr>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extLst>
              <c:ext xmlns:c16="http://schemas.microsoft.com/office/drawing/2014/chart" uri="{C3380CC4-5D6E-409C-BE32-E72D297353CC}">
                <c16:uniqueId val="{00000001-8CDD-4E8B-B8D0-BF3E4ACF9CAA}"/>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c:spPr>
            <c:extLst>
              <c:ext xmlns:c16="http://schemas.microsoft.com/office/drawing/2014/chart" uri="{C3380CC4-5D6E-409C-BE32-E72D297353CC}">
                <c16:uniqueId val="{00000003-8CDD-4E8B-B8D0-BF3E4ACF9CAA}"/>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c:spPr>
            <c:extLst>
              <c:ext xmlns:c16="http://schemas.microsoft.com/office/drawing/2014/chart" uri="{C3380CC4-5D6E-409C-BE32-E72D297353CC}">
                <c16:uniqueId val="{00000005-8CDD-4E8B-B8D0-BF3E4ACF9CAA}"/>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c:spPr>
            <c:extLst>
              <c:ext xmlns:c16="http://schemas.microsoft.com/office/drawing/2014/chart" uri="{C3380CC4-5D6E-409C-BE32-E72D297353CC}">
                <c16:uniqueId val="{00000007-8CDD-4E8B-B8D0-BF3E4ACF9CAA}"/>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c:spPr>
            <c:extLst>
              <c:ext xmlns:c16="http://schemas.microsoft.com/office/drawing/2014/chart" uri="{C3380CC4-5D6E-409C-BE32-E72D297353CC}">
                <c16:uniqueId val="{00000009-8CDD-4E8B-B8D0-BF3E4ACF9CAA}"/>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c:spPr>
            <c:extLst>
              <c:ext xmlns:c16="http://schemas.microsoft.com/office/drawing/2014/chart" uri="{C3380CC4-5D6E-409C-BE32-E72D297353CC}">
                <c16:uniqueId val="{0000000B-8CDD-4E8B-B8D0-BF3E4ACF9CAA}"/>
              </c:ext>
            </c:extLst>
          </c:dPt>
          <c:dLbls>
            <c:dLbl>
              <c:idx val="0"/>
              <c:layout>
                <c:manualLayout>
                  <c:x val="0.14381224144548721"/>
                  <c:y val="-5.532455026918200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CDD-4E8B-B8D0-BF3E4ACF9CAA}"/>
                </c:ext>
              </c:extLst>
            </c:dLbl>
            <c:dLbl>
              <c:idx val="1"/>
              <c:layout>
                <c:manualLayout>
                  <c:x val="7.6157070927004938E-2"/>
                  <c:y val="-0.1652589894142575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CDD-4E8B-B8D0-BF3E4ACF9CAA}"/>
                </c:ext>
              </c:extLst>
            </c:dLbl>
            <c:dLbl>
              <c:idx val="2"/>
              <c:layout>
                <c:manualLayout>
                  <c:x val="1.5291800825898897E-2"/>
                  <c:y val="0.1120997100933483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CDD-4E8B-B8D0-BF3E4ACF9CAA}"/>
                </c:ext>
              </c:extLst>
            </c:dLbl>
            <c:dLbl>
              <c:idx val="3"/>
              <c:layout>
                <c:manualLayout>
                  <c:x val="-2.9153983904396594E-2"/>
                  <c:y val="0.101758645836248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CDD-4E8B-B8D0-BF3E4ACF9CAA}"/>
                </c:ext>
              </c:extLst>
            </c:dLbl>
            <c:dLbl>
              <c:idx val="4"/>
              <c:layout>
                <c:manualLayout>
                  <c:x val="-0.12494833290265892"/>
                  <c:y val="8.592081178645963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CDD-4E8B-B8D0-BF3E4ACF9CAA}"/>
                </c:ext>
              </c:extLst>
            </c:dLbl>
            <c:dLbl>
              <c:idx val="5"/>
              <c:layout>
                <c:manualLayout>
                  <c:x val="-0.19442137369831652"/>
                  <c:y val="2.733795088783762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CDD-4E8B-B8D0-BF3E4ACF9CAA}"/>
                </c:ext>
              </c:extLst>
            </c:dLbl>
            <c:dLbl>
              <c:idx val="6"/>
              <c:layout>
                <c:manualLayout>
                  <c:x val="-0.11946373564595353"/>
                  <c:y val="-0.1397273045378367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8CDD-4E8B-B8D0-BF3E4ACF9CA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Sheet1!$A$2:$A$7</c:f>
              <c:strCache>
                <c:ptCount val="6"/>
                <c:pt idx="0">
                  <c:v> Asia (excl. CN)</c:v>
                </c:pt>
                <c:pt idx="1">
                  <c:v> China</c:v>
                </c:pt>
                <c:pt idx="2">
                  <c:v> Europe</c:v>
                </c:pt>
                <c:pt idx="3">
                  <c:v> Latin America</c:v>
                </c:pt>
                <c:pt idx="4">
                  <c:v> North America</c:v>
                </c:pt>
                <c:pt idx="5">
                  <c:v>RoW*</c:v>
                </c:pt>
              </c:strCache>
            </c:strRef>
          </c:cat>
          <c:val>
            <c:numRef>
              <c:f>Sheet1!$B$2:$B$7</c:f>
              <c:numCache>
                <c:formatCode>_(* #,##0.00_);_(* \(#,##0.00\);_(* "-"??_);_(@_)</c:formatCode>
                <c:ptCount val="6"/>
                <c:pt idx="0">
                  <c:v>117253865919</c:v>
                </c:pt>
                <c:pt idx="1">
                  <c:v>316000907799</c:v>
                </c:pt>
                <c:pt idx="2">
                  <c:v>108442824491</c:v>
                </c:pt>
                <c:pt idx="3">
                  <c:v>29084315699</c:v>
                </c:pt>
                <c:pt idx="4">
                  <c:v>292333059126</c:v>
                </c:pt>
                <c:pt idx="5">
                  <c:v>63494665489</c:v>
                </c:pt>
              </c:numCache>
            </c:numRef>
          </c:val>
          <c:extLst>
            <c:ext xmlns:c16="http://schemas.microsoft.com/office/drawing/2014/chart" uri="{C3380CC4-5D6E-409C-BE32-E72D297353CC}">
              <c16:uniqueId val="{0000000D-8CDD-4E8B-B8D0-BF3E4ACF9CAA}"/>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39967645661082"/>
          <c:y val="0.14589827482705842"/>
          <c:w val="0.57279743926669768"/>
          <c:h val="0.7315051101005049"/>
        </c:manualLayout>
      </c:layout>
      <c:doughnutChart>
        <c:varyColors val="1"/>
        <c:ser>
          <c:idx val="0"/>
          <c:order val="0"/>
          <c:tx>
            <c:strRef>
              <c:f>Sheet1!$B$1</c:f>
              <c:strCache>
                <c:ptCount val="1"/>
                <c:pt idx="0">
                  <c:v>Volvo Sales Sek</c:v>
                </c:pt>
              </c:strCache>
            </c:strRef>
          </c:tx>
          <c:spPr>
            <a:effectLst/>
          </c:spPr>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extLst>
              <c:ext xmlns:c16="http://schemas.microsoft.com/office/drawing/2014/chart" uri="{C3380CC4-5D6E-409C-BE32-E72D297353CC}">
                <c16:uniqueId val="{00000001-0153-41FD-A740-C6B2CCBC1D01}"/>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c:spPr>
            <c:extLst>
              <c:ext xmlns:c16="http://schemas.microsoft.com/office/drawing/2014/chart" uri="{C3380CC4-5D6E-409C-BE32-E72D297353CC}">
                <c16:uniqueId val="{00000003-0153-41FD-A740-C6B2CCBC1D01}"/>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c:spPr>
            <c:extLst>
              <c:ext xmlns:c16="http://schemas.microsoft.com/office/drawing/2014/chart" uri="{C3380CC4-5D6E-409C-BE32-E72D297353CC}">
                <c16:uniqueId val="{00000005-0153-41FD-A740-C6B2CCBC1D01}"/>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c:spPr>
            <c:extLst>
              <c:ext xmlns:c16="http://schemas.microsoft.com/office/drawing/2014/chart" uri="{C3380CC4-5D6E-409C-BE32-E72D297353CC}">
                <c16:uniqueId val="{00000007-0153-41FD-A740-C6B2CCBC1D01}"/>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c:spPr>
            <c:extLst>
              <c:ext xmlns:c16="http://schemas.microsoft.com/office/drawing/2014/chart" uri="{C3380CC4-5D6E-409C-BE32-E72D297353CC}">
                <c16:uniqueId val="{00000009-0153-41FD-A740-C6B2CCBC1D01}"/>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c:spPr>
            <c:extLst>
              <c:ext xmlns:c16="http://schemas.microsoft.com/office/drawing/2014/chart" uri="{C3380CC4-5D6E-409C-BE32-E72D297353CC}">
                <c16:uniqueId val="{0000000B-0153-41FD-A740-C6B2CCBC1D01}"/>
              </c:ext>
            </c:extLst>
          </c:dPt>
          <c:dLbls>
            <c:dLbl>
              <c:idx val="0"/>
              <c:layout>
                <c:manualLayout>
                  <c:x val="0.17130806057037598"/>
                  <c:y val="-4.106856254614977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153-41FD-A740-C6B2CCBC1D01}"/>
                </c:ext>
              </c:extLst>
            </c:dLbl>
            <c:dLbl>
              <c:idx val="1"/>
              <c:layout>
                <c:manualLayout>
                  <c:x val="0.11595096946388446"/>
                  <c:y val="-6.08127686616609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153-41FD-A740-C6B2CCBC1D01}"/>
                </c:ext>
              </c:extLst>
            </c:dLbl>
            <c:dLbl>
              <c:idx val="2"/>
              <c:layout>
                <c:manualLayout>
                  <c:x val="-3.9553956844702705E-2"/>
                  <c:y val="0.1122743964195898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153-41FD-A740-C6B2CCBC1D01}"/>
                </c:ext>
              </c:extLst>
            </c:dLbl>
            <c:dLbl>
              <c:idx val="3"/>
              <c:layout>
                <c:manualLayout>
                  <c:x val="-0.13016424798427426"/>
                  <c:y val="4.698205281430142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153-41FD-A740-C6B2CCBC1D01}"/>
                </c:ext>
              </c:extLst>
            </c:dLbl>
            <c:dLbl>
              <c:idx val="4"/>
              <c:layout>
                <c:manualLayout>
                  <c:x val="-0.11669898095141831"/>
                  <c:y val="-1.87553145586862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153-41FD-A740-C6B2CCBC1D01}"/>
                </c:ext>
              </c:extLst>
            </c:dLbl>
            <c:dLbl>
              <c:idx val="5"/>
              <c:layout>
                <c:manualLayout>
                  <c:x val="-0.13914109267284491"/>
                  <c:y val="-3.725832862432591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153-41FD-A740-C6B2CCBC1D01}"/>
                </c:ext>
              </c:extLst>
            </c:dLbl>
            <c:dLbl>
              <c:idx val="6"/>
              <c:delete val="1"/>
              <c:extLst>
                <c:ext xmlns:c15="http://schemas.microsoft.com/office/drawing/2012/chart" uri="{CE6537A1-D6FC-4f65-9D91-7224C49458BB}"/>
                <c:ext xmlns:c16="http://schemas.microsoft.com/office/drawing/2014/chart" uri="{C3380CC4-5D6E-409C-BE32-E72D297353CC}">
                  <c16:uniqueId val="{0000000C-0153-41FD-A740-C6B2CCBC1D0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Sheet1!$A$2:$A$7</c:f>
              <c:strCache>
                <c:ptCount val="6"/>
                <c:pt idx="0">
                  <c:v>Asia Excl. CN</c:v>
                </c:pt>
                <c:pt idx="1">
                  <c:v>China</c:v>
                </c:pt>
                <c:pt idx="2">
                  <c:v>Europe</c:v>
                </c:pt>
                <c:pt idx="3">
                  <c:v>Latin America</c:v>
                </c:pt>
                <c:pt idx="4">
                  <c:v>North America</c:v>
                </c:pt>
                <c:pt idx="5">
                  <c:v>RoW*</c:v>
                </c:pt>
              </c:strCache>
            </c:strRef>
          </c:cat>
          <c:val>
            <c:numRef>
              <c:f>Sheet1!$B$2:$B$7</c:f>
              <c:numCache>
                <c:formatCode>_(* #,##0_);_(* \(#,##0\);_(* "-"??_);_(@_)</c:formatCode>
                <c:ptCount val="6"/>
                <c:pt idx="0">
                  <c:v>5925362.4700000007</c:v>
                </c:pt>
                <c:pt idx="1">
                  <c:v>30220593.690000001</c:v>
                </c:pt>
                <c:pt idx="2">
                  <c:v>19454997.350000001</c:v>
                </c:pt>
                <c:pt idx="3">
                  <c:v>2265532.14</c:v>
                </c:pt>
                <c:pt idx="4">
                  <c:v>12154856.760000002</c:v>
                </c:pt>
                <c:pt idx="5">
                  <c:v>7286876.5199999996</c:v>
                </c:pt>
              </c:numCache>
            </c:numRef>
          </c:val>
          <c:extLst>
            <c:ext xmlns:c16="http://schemas.microsoft.com/office/drawing/2014/chart" uri="{C3380CC4-5D6E-409C-BE32-E72D297353CC}">
              <c16:uniqueId val="{0000000D-0153-41FD-A740-C6B2CCBC1D01}"/>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solidFill>
              <a:schemeClr val="accent1"/>
            </a:solidFill>
            <a:ln>
              <a:noFill/>
            </a:ln>
          </c:spPr>
          <c:explosion val="1"/>
          <c:dPt>
            <c:idx val="0"/>
            <c:bubble3D val="0"/>
            <c:spPr>
              <a:solidFill>
                <a:schemeClr val="accent3"/>
              </a:solidFill>
              <a:ln w="19050">
                <a:noFill/>
              </a:ln>
              <a:effectLst/>
            </c:spPr>
            <c:extLst>
              <c:ext xmlns:c16="http://schemas.microsoft.com/office/drawing/2014/chart" uri="{C3380CC4-5D6E-409C-BE32-E72D297353CC}">
                <c16:uniqueId val="{00000001-3D25-A14A-B42C-F3192CC17ADE}"/>
              </c:ext>
            </c:extLst>
          </c:dPt>
          <c:dPt>
            <c:idx val="1"/>
            <c:bubble3D val="0"/>
            <c:spPr>
              <a:solidFill>
                <a:schemeClr val="bg2"/>
              </a:solidFill>
              <a:ln w="19050">
                <a:noFill/>
              </a:ln>
              <a:effectLst/>
            </c:spPr>
            <c:extLst>
              <c:ext xmlns:c16="http://schemas.microsoft.com/office/drawing/2014/chart" uri="{C3380CC4-5D6E-409C-BE32-E72D297353CC}">
                <c16:uniqueId val="{00000003-3D25-A14A-B42C-F3192CC17ADE}"/>
              </c:ext>
            </c:extLst>
          </c:dPt>
          <c:dPt>
            <c:idx val="2"/>
            <c:bubble3D val="0"/>
            <c:spPr>
              <a:solidFill>
                <a:schemeClr val="accent1"/>
              </a:solidFill>
              <a:ln w="19050">
                <a:noFill/>
              </a:ln>
              <a:effectLst/>
            </c:spPr>
            <c:extLst>
              <c:ext xmlns:c16="http://schemas.microsoft.com/office/drawing/2014/chart" uri="{C3380CC4-5D6E-409C-BE32-E72D297353CC}">
                <c16:uniqueId val="{00000005-3D25-A14A-B42C-F3192CC17ADE}"/>
              </c:ext>
            </c:extLst>
          </c:dPt>
          <c:dPt>
            <c:idx val="3"/>
            <c:bubble3D val="0"/>
            <c:spPr>
              <a:solidFill>
                <a:schemeClr val="accent1"/>
              </a:solidFill>
              <a:ln w="19050">
                <a:noFill/>
              </a:ln>
              <a:effectLst/>
            </c:spPr>
            <c:extLst>
              <c:ext xmlns:c16="http://schemas.microsoft.com/office/drawing/2014/chart" uri="{C3380CC4-5D6E-409C-BE32-E72D297353CC}">
                <c16:uniqueId val="{00000007-3D25-A14A-B42C-F3192CC17ADE}"/>
              </c:ext>
            </c:extLst>
          </c:dPt>
          <c:dPt>
            <c:idx val="4"/>
            <c:bubble3D val="0"/>
            <c:spPr>
              <a:solidFill>
                <a:schemeClr val="accent1"/>
              </a:solidFill>
              <a:ln w="19050">
                <a:noFill/>
              </a:ln>
              <a:effectLst/>
            </c:spPr>
            <c:extLst>
              <c:ext xmlns:c16="http://schemas.microsoft.com/office/drawing/2014/chart" uri="{C3380CC4-5D6E-409C-BE32-E72D297353CC}">
                <c16:uniqueId val="{00000009-3D25-A14A-B42C-F3192CC17ADE}"/>
              </c:ext>
            </c:extLst>
          </c:dPt>
          <c:dLbls>
            <c:delete val="1"/>
          </c:dLbls>
          <c:cat>
            <c:strRef>
              <c:f>Blad1!$A$2:$A$6</c:f>
              <c:strCache>
                <c:ptCount val="2"/>
                <c:pt idx="0">
                  <c:v>kv 1</c:v>
                </c:pt>
                <c:pt idx="1">
                  <c:v>kv 2</c:v>
                </c:pt>
              </c:strCache>
            </c:strRef>
          </c:cat>
          <c:val>
            <c:numRef>
              <c:f>Blad1!$B$2:$B$6</c:f>
              <c:numCache>
                <c:formatCode>General</c:formatCode>
                <c:ptCount val="5"/>
                <c:pt idx="0">
                  <c:v>26</c:v>
                </c:pt>
                <c:pt idx="1">
                  <c:v>74</c:v>
                </c:pt>
              </c:numCache>
            </c:numRef>
          </c:val>
          <c:extLst>
            <c:ext xmlns:c16="http://schemas.microsoft.com/office/drawing/2014/chart" uri="{C3380CC4-5D6E-409C-BE32-E72D297353CC}">
              <c16:uniqueId val="{0000000A-3D25-A14A-B42C-F3192CC17ADE}"/>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solidFill>
              <a:schemeClr val="bg2"/>
            </a:solidFill>
            <a:ln>
              <a:noFill/>
            </a:ln>
          </c:spPr>
          <c:dPt>
            <c:idx val="0"/>
            <c:bubble3D val="0"/>
            <c:spPr>
              <a:solidFill>
                <a:schemeClr val="accent5"/>
              </a:solidFill>
              <a:ln w="19050">
                <a:noFill/>
              </a:ln>
              <a:effectLst/>
            </c:spPr>
            <c:extLst>
              <c:ext xmlns:c16="http://schemas.microsoft.com/office/drawing/2014/chart" uri="{C3380CC4-5D6E-409C-BE32-E72D297353CC}">
                <c16:uniqueId val="{00000001-861F-9F4E-A28B-8AFD30F578FC}"/>
              </c:ext>
            </c:extLst>
          </c:dPt>
          <c:dPt>
            <c:idx val="1"/>
            <c:bubble3D val="0"/>
            <c:spPr>
              <a:solidFill>
                <a:schemeClr val="bg2"/>
              </a:solidFill>
              <a:ln w="19050">
                <a:noFill/>
              </a:ln>
              <a:effectLst/>
            </c:spPr>
            <c:extLst>
              <c:ext xmlns:c16="http://schemas.microsoft.com/office/drawing/2014/chart" uri="{C3380CC4-5D6E-409C-BE32-E72D297353CC}">
                <c16:uniqueId val="{00000003-861F-9F4E-A28B-8AFD30F578FC}"/>
              </c:ext>
            </c:extLst>
          </c:dPt>
          <c:dPt>
            <c:idx val="2"/>
            <c:bubble3D val="0"/>
            <c:spPr>
              <a:solidFill>
                <a:schemeClr val="bg2"/>
              </a:solidFill>
              <a:ln w="19050">
                <a:noFill/>
              </a:ln>
              <a:effectLst/>
            </c:spPr>
            <c:extLst>
              <c:ext xmlns:c16="http://schemas.microsoft.com/office/drawing/2014/chart" uri="{C3380CC4-5D6E-409C-BE32-E72D297353CC}">
                <c16:uniqueId val="{00000005-861F-9F4E-A28B-8AFD30F578FC}"/>
              </c:ext>
            </c:extLst>
          </c:dPt>
          <c:dPt>
            <c:idx val="3"/>
            <c:bubble3D val="0"/>
            <c:spPr>
              <a:solidFill>
                <a:schemeClr val="bg2"/>
              </a:solidFill>
              <a:ln w="19050">
                <a:noFill/>
              </a:ln>
              <a:effectLst/>
            </c:spPr>
            <c:extLst>
              <c:ext xmlns:c16="http://schemas.microsoft.com/office/drawing/2014/chart" uri="{C3380CC4-5D6E-409C-BE32-E72D297353CC}">
                <c16:uniqueId val="{00000007-861F-9F4E-A28B-8AFD30F578FC}"/>
              </c:ext>
            </c:extLst>
          </c:dPt>
          <c:dPt>
            <c:idx val="4"/>
            <c:bubble3D val="0"/>
            <c:spPr>
              <a:solidFill>
                <a:schemeClr val="bg2"/>
              </a:solidFill>
              <a:ln w="19050">
                <a:noFill/>
              </a:ln>
              <a:effectLst/>
            </c:spPr>
            <c:extLst>
              <c:ext xmlns:c16="http://schemas.microsoft.com/office/drawing/2014/chart" uri="{C3380CC4-5D6E-409C-BE32-E72D297353CC}">
                <c16:uniqueId val="{00000009-861F-9F4E-A28B-8AFD30F578FC}"/>
              </c:ext>
            </c:extLst>
          </c:dPt>
          <c:dLbls>
            <c:delete val="1"/>
          </c:dLbls>
          <c:cat>
            <c:strRef>
              <c:f>Blad1!$A$2:$A$6</c:f>
              <c:strCache>
                <c:ptCount val="2"/>
                <c:pt idx="0">
                  <c:v>kv 1</c:v>
                </c:pt>
                <c:pt idx="1">
                  <c:v>kv 2</c:v>
                </c:pt>
              </c:strCache>
            </c:strRef>
          </c:cat>
          <c:val>
            <c:numRef>
              <c:f>Blad1!$B$2:$B$6</c:f>
              <c:numCache>
                <c:formatCode>General</c:formatCode>
                <c:ptCount val="5"/>
                <c:pt idx="0">
                  <c:v>19</c:v>
                </c:pt>
                <c:pt idx="1">
                  <c:v>81</c:v>
                </c:pt>
              </c:numCache>
            </c:numRef>
          </c:val>
          <c:extLst>
            <c:ext xmlns:c16="http://schemas.microsoft.com/office/drawing/2014/chart" uri="{C3380CC4-5D6E-409C-BE32-E72D297353CC}">
              <c16:uniqueId val="{0000000A-861F-9F4E-A28B-8AFD30F578FC}"/>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10F4-3D4C-90C8-7CF3B5F5E80E}"/>
              </c:ext>
            </c:extLst>
          </c:dPt>
          <c:dPt>
            <c:idx val="1"/>
            <c:bubble3D val="0"/>
            <c:spPr>
              <a:solidFill>
                <a:schemeClr val="bg2"/>
              </a:solidFill>
              <a:ln w="19050">
                <a:noFill/>
              </a:ln>
              <a:effectLst/>
            </c:spPr>
            <c:extLst>
              <c:ext xmlns:c16="http://schemas.microsoft.com/office/drawing/2014/chart" uri="{C3380CC4-5D6E-409C-BE32-E72D297353CC}">
                <c16:uniqueId val="{00000003-10F4-3D4C-90C8-7CF3B5F5E80E}"/>
              </c:ext>
            </c:extLst>
          </c:dPt>
          <c:dPt>
            <c:idx val="2"/>
            <c:bubble3D val="0"/>
            <c:spPr>
              <a:solidFill>
                <a:schemeClr val="accent3"/>
              </a:solidFill>
              <a:ln w="19050">
                <a:noFill/>
              </a:ln>
              <a:effectLst/>
            </c:spPr>
            <c:extLst>
              <c:ext xmlns:c16="http://schemas.microsoft.com/office/drawing/2014/chart" uri="{C3380CC4-5D6E-409C-BE32-E72D297353CC}">
                <c16:uniqueId val="{00000005-10F4-3D4C-90C8-7CF3B5F5E80E}"/>
              </c:ext>
            </c:extLst>
          </c:dPt>
          <c:dPt>
            <c:idx val="3"/>
            <c:bubble3D val="0"/>
            <c:spPr>
              <a:solidFill>
                <a:schemeClr val="accent4"/>
              </a:solidFill>
              <a:ln w="19050">
                <a:noFill/>
              </a:ln>
              <a:effectLst/>
            </c:spPr>
            <c:extLst>
              <c:ext xmlns:c16="http://schemas.microsoft.com/office/drawing/2014/chart" uri="{C3380CC4-5D6E-409C-BE32-E72D297353CC}">
                <c16:uniqueId val="{00000007-10F4-3D4C-90C8-7CF3B5F5E80E}"/>
              </c:ext>
            </c:extLst>
          </c:dPt>
          <c:dPt>
            <c:idx val="4"/>
            <c:bubble3D val="0"/>
            <c:spPr>
              <a:solidFill>
                <a:schemeClr val="accent5"/>
              </a:solidFill>
              <a:ln w="19050">
                <a:noFill/>
              </a:ln>
              <a:effectLst/>
            </c:spPr>
            <c:extLst>
              <c:ext xmlns:c16="http://schemas.microsoft.com/office/drawing/2014/chart" uri="{C3380CC4-5D6E-409C-BE32-E72D297353CC}">
                <c16:uniqueId val="{00000009-10F4-3D4C-90C8-7CF3B5F5E80E}"/>
              </c:ext>
            </c:extLst>
          </c:dPt>
          <c:dLbls>
            <c:delete val="1"/>
          </c:dLbls>
          <c:cat>
            <c:strRef>
              <c:f>Blad1!$A$2:$A$6</c:f>
              <c:strCache>
                <c:ptCount val="2"/>
                <c:pt idx="0">
                  <c:v>kv 1</c:v>
                </c:pt>
                <c:pt idx="1">
                  <c:v>kv 2</c:v>
                </c:pt>
              </c:strCache>
            </c:strRef>
          </c:cat>
          <c:val>
            <c:numRef>
              <c:f>Blad1!$B$2:$B$6</c:f>
              <c:numCache>
                <c:formatCode>General</c:formatCode>
                <c:ptCount val="5"/>
                <c:pt idx="0">
                  <c:v>42</c:v>
                </c:pt>
                <c:pt idx="1">
                  <c:v>60</c:v>
                </c:pt>
              </c:numCache>
            </c:numRef>
          </c:val>
          <c:extLst>
            <c:ext xmlns:c16="http://schemas.microsoft.com/office/drawing/2014/chart" uri="{C3380CC4-5D6E-409C-BE32-E72D297353CC}">
              <c16:uniqueId val="{0000000A-10F4-3D4C-90C8-7CF3B5F5E80E}"/>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ln>
              <a:noFill/>
            </a:ln>
          </c:spPr>
          <c:dPt>
            <c:idx val="0"/>
            <c:bubble3D val="0"/>
            <c:spPr>
              <a:solidFill>
                <a:schemeClr val="accent5"/>
              </a:solidFill>
              <a:ln w="19050">
                <a:noFill/>
              </a:ln>
              <a:effectLst/>
            </c:spPr>
            <c:extLst>
              <c:ext xmlns:c16="http://schemas.microsoft.com/office/drawing/2014/chart" uri="{C3380CC4-5D6E-409C-BE32-E72D297353CC}">
                <c16:uniqueId val="{00000001-42C3-0B48-A59C-0C741988E664}"/>
              </c:ext>
            </c:extLst>
          </c:dPt>
          <c:dPt>
            <c:idx val="1"/>
            <c:bubble3D val="0"/>
            <c:spPr>
              <a:solidFill>
                <a:schemeClr val="bg2"/>
              </a:solidFill>
              <a:ln w="19050">
                <a:noFill/>
              </a:ln>
              <a:effectLst/>
            </c:spPr>
            <c:extLst>
              <c:ext xmlns:c16="http://schemas.microsoft.com/office/drawing/2014/chart" uri="{C3380CC4-5D6E-409C-BE32-E72D297353CC}">
                <c16:uniqueId val="{00000003-42C3-0B48-A59C-0C741988E664}"/>
              </c:ext>
            </c:extLst>
          </c:dPt>
          <c:dPt>
            <c:idx val="2"/>
            <c:bubble3D val="0"/>
            <c:spPr>
              <a:solidFill>
                <a:schemeClr val="accent3"/>
              </a:solidFill>
              <a:ln w="19050">
                <a:noFill/>
              </a:ln>
              <a:effectLst/>
            </c:spPr>
            <c:extLst>
              <c:ext xmlns:c16="http://schemas.microsoft.com/office/drawing/2014/chart" uri="{C3380CC4-5D6E-409C-BE32-E72D297353CC}">
                <c16:uniqueId val="{00000005-42C3-0B48-A59C-0C741988E664}"/>
              </c:ext>
            </c:extLst>
          </c:dPt>
          <c:dPt>
            <c:idx val="3"/>
            <c:bubble3D val="0"/>
            <c:spPr>
              <a:solidFill>
                <a:schemeClr val="accent4"/>
              </a:solidFill>
              <a:ln w="19050">
                <a:noFill/>
              </a:ln>
              <a:effectLst/>
            </c:spPr>
            <c:extLst>
              <c:ext xmlns:c16="http://schemas.microsoft.com/office/drawing/2014/chart" uri="{C3380CC4-5D6E-409C-BE32-E72D297353CC}">
                <c16:uniqueId val="{00000007-42C3-0B48-A59C-0C741988E664}"/>
              </c:ext>
            </c:extLst>
          </c:dPt>
          <c:dPt>
            <c:idx val="4"/>
            <c:bubble3D val="0"/>
            <c:spPr>
              <a:solidFill>
                <a:schemeClr val="accent5"/>
              </a:solidFill>
              <a:ln w="19050">
                <a:noFill/>
              </a:ln>
              <a:effectLst/>
            </c:spPr>
            <c:extLst>
              <c:ext xmlns:c16="http://schemas.microsoft.com/office/drawing/2014/chart" uri="{C3380CC4-5D6E-409C-BE32-E72D297353CC}">
                <c16:uniqueId val="{00000009-42C3-0B48-A59C-0C741988E664}"/>
              </c:ext>
            </c:extLst>
          </c:dPt>
          <c:dLbls>
            <c:delete val="1"/>
          </c:dLbls>
          <c:cat>
            <c:strRef>
              <c:f>Blad1!$A$2:$A$6</c:f>
              <c:strCache>
                <c:ptCount val="2"/>
                <c:pt idx="0">
                  <c:v>kv 1</c:v>
                </c:pt>
                <c:pt idx="1">
                  <c:v>kv2</c:v>
                </c:pt>
              </c:strCache>
            </c:strRef>
          </c:cat>
          <c:val>
            <c:numRef>
              <c:f>Blad1!$B$2:$B$6</c:f>
              <c:numCache>
                <c:formatCode>General</c:formatCode>
                <c:ptCount val="5"/>
                <c:pt idx="0">
                  <c:v>61</c:v>
                </c:pt>
                <c:pt idx="1">
                  <c:v>49</c:v>
                </c:pt>
              </c:numCache>
            </c:numRef>
          </c:val>
          <c:extLst>
            <c:ext xmlns:c16="http://schemas.microsoft.com/office/drawing/2014/chart" uri="{C3380CC4-5D6E-409C-BE32-E72D297353CC}">
              <c16:uniqueId val="{0000000A-42C3-0B48-A59C-0C741988E664}"/>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solidFill>
              <a:schemeClr val="bg2">
                <a:lumMod val="90000"/>
              </a:schemeClr>
            </a:solidFill>
            <a:ln>
              <a:noFill/>
            </a:ln>
          </c:spPr>
          <c:dPt>
            <c:idx val="0"/>
            <c:bubble3D val="0"/>
            <c:spPr>
              <a:solidFill>
                <a:schemeClr val="accent3"/>
              </a:solidFill>
              <a:ln w="19050">
                <a:noFill/>
              </a:ln>
              <a:effectLst/>
            </c:spPr>
            <c:extLst>
              <c:ext xmlns:c16="http://schemas.microsoft.com/office/drawing/2014/chart" uri="{C3380CC4-5D6E-409C-BE32-E72D297353CC}">
                <c16:uniqueId val="{00000001-9C47-EC42-8C9E-1D42C8C9FB83}"/>
              </c:ext>
            </c:extLst>
          </c:dPt>
          <c:dPt>
            <c:idx val="1"/>
            <c:bubble3D val="0"/>
            <c:spPr>
              <a:solidFill>
                <a:schemeClr val="bg2"/>
              </a:solidFill>
              <a:ln w="19050">
                <a:noFill/>
              </a:ln>
              <a:effectLst/>
            </c:spPr>
            <c:extLst>
              <c:ext xmlns:c16="http://schemas.microsoft.com/office/drawing/2014/chart" uri="{C3380CC4-5D6E-409C-BE32-E72D297353CC}">
                <c16:uniqueId val="{00000003-9C47-EC42-8C9E-1D42C8C9FB83}"/>
              </c:ext>
            </c:extLst>
          </c:dPt>
          <c:dPt>
            <c:idx val="2"/>
            <c:bubble3D val="0"/>
            <c:spPr>
              <a:solidFill>
                <a:schemeClr val="bg2">
                  <a:lumMod val="90000"/>
                </a:schemeClr>
              </a:solidFill>
              <a:ln w="19050">
                <a:noFill/>
              </a:ln>
              <a:effectLst/>
            </c:spPr>
            <c:extLst>
              <c:ext xmlns:c16="http://schemas.microsoft.com/office/drawing/2014/chart" uri="{C3380CC4-5D6E-409C-BE32-E72D297353CC}">
                <c16:uniqueId val="{00000005-9C47-EC42-8C9E-1D42C8C9FB83}"/>
              </c:ext>
            </c:extLst>
          </c:dPt>
          <c:dPt>
            <c:idx val="3"/>
            <c:bubble3D val="0"/>
            <c:spPr>
              <a:solidFill>
                <a:schemeClr val="bg2">
                  <a:lumMod val="90000"/>
                </a:schemeClr>
              </a:solidFill>
              <a:ln w="19050">
                <a:noFill/>
              </a:ln>
              <a:effectLst/>
            </c:spPr>
            <c:extLst>
              <c:ext xmlns:c16="http://schemas.microsoft.com/office/drawing/2014/chart" uri="{C3380CC4-5D6E-409C-BE32-E72D297353CC}">
                <c16:uniqueId val="{00000007-9C47-EC42-8C9E-1D42C8C9FB83}"/>
              </c:ext>
            </c:extLst>
          </c:dPt>
          <c:dPt>
            <c:idx val="4"/>
            <c:bubble3D val="0"/>
            <c:spPr>
              <a:solidFill>
                <a:schemeClr val="bg2">
                  <a:lumMod val="90000"/>
                </a:schemeClr>
              </a:solidFill>
              <a:ln w="19050">
                <a:noFill/>
              </a:ln>
              <a:effectLst/>
            </c:spPr>
            <c:extLst>
              <c:ext xmlns:c16="http://schemas.microsoft.com/office/drawing/2014/chart" uri="{C3380CC4-5D6E-409C-BE32-E72D297353CC}">
                <c16:uniqueId val="{00000009-9C47-EC42-8C9E-1D42C8C9FB83}"/>
              </c:ext>
            </c:extLst>
          </c:dPt>
          <c:dLbls>
            <c:delete val="1"/>
          </c:dLbls>
          <c:cat>
            <c:strRef>
              <c:f>Blad1!$A$2:$A$6</c:f>
              <c:strCache>
                <c:ptCount val="2"/>
                <c:pt idx="0">
                  <c:v>kv 1</c:v>
                </c:pt>
                <c:pt idx="1">
                  <c:v>kv 2</c:v>
                </c:pt>
              </c:strCache>
            </c:strRef>
          </c:cat>
          <c:val>
            <c:numRef>
              <c:f>Blad1!$B$2:$B$6</c:f>
              <c:numCache>
                <c:formatCode>General</c:formatCode>
                <c:ptCount val="5"/>
                <c:pt idx="0">
                  <c:v>17</c:v>
                </c:pt>
                <c:pt idx="1">
                  <c:v>83</c:v>
                </c:pt>
              </c:numCache>
            </c:numRef>
          </c:val>
          <c:extLst>
            <c:ext xmlns:c16="http://schemas.microsoft.com/office/drawing/2014/chart" uri="{C3380CC4-5D6E-409C-BE32-E72D297353CC}">
              <c16:uniqueId val="{0000000A-9C47-EC42-8C9E-1D42C8C9FB83}"/>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ln>
              <a:noFill/>
            </a:ln>
          </c:spPr>
          <c:dPt>
            <c:idx val="0"/>
            <c:bubble3D val="0"/>
            <c:spPr>
              <a:solidFill>
                <a:schemeClr val="accent5"/>
              </a:solidFill>
              <a:ln w="19050">
                <a:noFill/>
              </a:ln>
              <a:effectLst/>
            </c:spPr>
            <c:extLst>
              <c:ext xmlns:c16="http://schemas.microsoft.com/office/drawing/2014/chart" uri="{C3380CC4-5D6E-409C-BE32-E72D297353CC}">
                <c16:uniqueId val="{00000001-8302-A448-8515-0F09621F97CB}"/>
              </c:ext>
            </c:extLst>
          </c:dPt>
          <c:dPt>
            <c:idx val="1"/>
            <c:bubble3D val="0"/>
            <c:spPr>
              <a:solidFill>
                <a:schemeClr val="bg2"/>
              </a:solidFill>
              <a:ln w="19050">
                <a:noFill/>
              </a:ln>
              <a:effectLst/>
            </c:spPr>
            <c:extLst>
              <c:ext xmlns:c16="http://schemas.microsoft.com/office/drawing/2014/chart" uri="{C3380CC4-5D6E-409C-BE32-E72D297353CC}">
                <c16:uniqueId val="{00000003-8302-A448-8515-0F09621F97CB}"/>
              </c:ext>
            </c:extLst>
          </c:dPt>
          <c:dPt>
            <c:idx val="2"/>
            <c:bubble3D val="0"/>
            <c:spPr>
              <a:solidFill>
                <a:schemeClr val="accent3"/>
              </a:solidFill>
              <a:ln w="19050">
                <a:noFill/>
              </a:ln>
              <a:effectLst/>
            </c:spPr>
            <c:extLst>
              <c:ext xmlns:c16="http://schemas.microsoft.com/office/drawing/2014/chart" uri="{C3380CC4-5D6E-409C-BE32-E72D297353CC}">
                <c16:uniqueId val="{00000005-8302-A448-8515-0F09621F97CB}"/>
              </c:ext>
            </c:extLst>
          </c:dPt>
          <c:dPt>
            <c:idx val="3"/>
            <c:bubble3D val="0"/>
            <c:spPr>
              <a:solidFill>
                <a:schemeClr val="accent4"/>
              </a:solidFill>
              <a:ln w="19050">
                <a:noFill/>
              </a:ln>
              <a:effectLst/>
            </c:spPr>
            <c:extLst>
              <c:ext xmlns:c16="http://schemas.microsoft.com/office/drawing/2014/chart" uri="{C3380CC4-5D6E-409C-BE32-E72D297353CC}">
                <c16:uniqueId val="{00000007-8302-A448-8515-0F09621F97CB}"/>
              </c:ext>
            </c:extLst>
          </c:dPt>
          <c:dPt>
            <c:idx val="4"/>
            <c:bubble3D val="0"/>
            <c:spPr>
              <a:solidFill>
                <a:schemeClr val="accent5"/>
              </a:solidFill>
              <a:ln w="19050">
                <a:noFill/>
              </a:ln>
              <a:effectLst/>
            </c:spPr>
            <c:extLst>
              <c:ext xmlns:c16="http://schemas.microsoft.com/office/drawing/2014/chart" uri="{C3380CC4-5D6E-409C-BE32-E72D297353CC}">
                <c16:uniqueId val="{00000009-8302-A448-8515-0F09621F97CB}"/>
              </c:ext>
            </c:extLst>
          </c:dPt>
          <c:dLbls>
            <c:delete val="1"/>
          </c:dLbls>
          <c:cat>
            <c:strRef>
              <c:f>Blad1!$A$2:$A$6</c:f>
              <c:strCache>
                <c:ptCount val="2"/>
                <c:pt idx="0">
                  <c:v>kv 1</c:v>
                </c:pt>
                <c:pt idx="1">
                  <c:v>kv2</c:v>
                </c:pt>
              </c:strCache>
            </c:strRef>
          </c:cat>
          <c:val>
            <c:numRef>
              <c:f>Blad1!$B$2:$B$6</c:f>
              <c:numCache>
                <c:formatCode>General</c:formatCode>
                <c:ptCount val="5"/>
                <c:pt idx="0">
                  <c:v>11</c:v>
                </c:pt>
                <c:pt idx="1">
                  <c:v>82</c:v>
                </c:pt>
              </c:numCache>
            </c:numRef>
          </c:val>
          <c:extLst>
            <c:ext xmlns:c16="http://schemas.microsoft.com/office/drawing/2014/chart" uri="{C3380CC4-5D6E-409C-BE32-E72D297353CC}">
              <c16:uniqueId val="{0000000A-8302-A448-8515-0F09621F97CB}"/>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solidFill>
              <a:schemeClr val="bg2">
                <a:lumMod val="90000"/>
              </a:schemeClr>
            </a:solidFill>
            <a:ln>
              <a:noFill/>
            </a:ln>
          </c:spPr>
          <c:dPt>
            <c:idx val="0"/>
            <c:bubble3D val="0"/>
            <c:spPr>
              <a:solidFill>
                <a:schemeClr val="accent3"/>
              </a:solidFill>
              <a:ln w="19050">
                <a:noFill/>
              </a:ln>
              <a:effectLst/>
            </c:spPr>
            <c:extLst>
              <c:ext xmlns:c16="http://schemas.microsoft.com/office/drawing/2014/chart" uri="{C3380CC4-5D6E-409C-BE32-E72D297353CC}">
                <c16:uniqueId val="{00000001-7F23-B549-B536-66F8A5E3CEED}"/>
              </c:ext>
            </c:extLst>
          </c:dPt>
          <c:dPt>
            <c:idx val="1"/>
            <c:bubble3D val="0"/>
            <c:spPr>
              <a:solidFill>
                <a:schemeClr val="bg2"/>
              </a:solidFill>
              <a:ln w="19050">
                <a:noFill/>
              </a:ln>
              <a:effectLst/>
            </c:spPr>
            <c:extLst>
              <c:ext xmlns:c16="http://schemas.microsoft.com/office/drawing/2014/chart" uri="{C3380CC4-5D6E-409C-BE32-E72D297353CC}">
                <c16:uniqueId val="{00000003-7F23-B549-B536-66F8A5E3CEED}"/>
              </c:ext>
            </c:extLst>
          </c:dPt>
          <c:dPt>
            <c:idx val="2"/>
            <c:bubble3D val="0"/>
            <c:spPr>
              <a:solidFill>
                <a:schemeClr val="bg2">
                  <a:lumMod val="90000"/>
                </a:schemeClr>
              </a:solidFill>
              <a:ln w="19050">
                <a:noFill/>
              </a:ln>
              <a:effectLst/>
            </c:spPr>
            <c:extLst>
              <c:ext xmlns:c16="http://schemas.microsoft.com/office/drawing/2014/chart" uri="{C3380CC4-5D6E-409C-BE32-E72D297353CC}">
                <c16:uniqueId val="{00000005-7F23-B549-B536-66F8A5E3CEED}"/>
              </c:ext>
            </c:extLst>
          </c:dPt>
          <c:dPt>
            <c:idx val="3"/>
            <c:bubble3D val="0"/>
            <c:spPr>
              <a:solidFill>
                <a:schemeClr val="bg2">
                  <a:lumMod val="90000"/>
                </a:schemeClr>
              </a:solidFill>
              <a:ln w="19050">
                <a:noFill/>
              </a:ln>
              <a:effectLst/>
            </c:spPr>
            <c:extLst>
              <c:ext xmlns:c16="http://schemas.microsoft.com/office/drawing/2014/chart" uri="{C3380CC4-5D6E-409C-BE32-E72D297353CC}">
                <c16:uniqueId val="{00000007-7F23-B549-B536-66F8A5E3CEED}"/>
              </c:ext>
            </c:extLst>
          </c:dPt>
          <c:dPt>
            <c:idx val="4"/>
            <c:bubble3D val="0"/>
            <c:spPr>
              <a:solidFill>
                <a:schemeClr val="bg2">
                  <a:lumMod val="90000"/>
                </a:schemeClr>
              </a:solidFill>
              <a:ln w="19050">
                <a:noFill/>
              </a:ln>
              <a:effectLst/>
            </c:spPr>
            <c:extLst>
              <c:ext xmlns:c16="http://schemas.microsoft.com/office/drawing/2014/chart" uri="{C3380CC4-5D6E-409C-BE32-E72D297353CC}">
                <c16:uniqueId val="{00000009-7F23-B549-B536-66F8A5E3CEED}"/>
              </c:ext>
            </c:extLst>
          </c:dPt>
          <c:dLbls>
            <c:delete val="1"/>
          </c:dLbls>
          <c:cat>
            <c:strRef>
              <c:f>Blad1!$A$2:$A$6</c:f>
              <c:strCache>
                <c:ptCount val="2"/>
                <c:pt idx="0">
                  <c:v>kv 1</c:v>
                </c:pt>
                <c:pt idx="1">
                  <c:v>kv2</c:v>
                </c:pt>
              </c:strCache>
            </c:strRef>
          </c:cat>
          <c:val>
            <c:numRef>
              <c:f>Blad1!$B$2:$B$6</c:f>
              <c:numCache>
                <c:formatCode>General</c:formatCode>
                <c:ptCount val="5"/>
                <c:pt idx="0">
                  <c:v>6</c:v>
                </c:pt>
                <c:pt idx="1">
                  <c:v>94</c:v>
                </c:pt>
              </c:numCache>
            </c:numRef>
          </c:val>
          <c:extLst>
            <c:ext xmlns:c16="http://schemas.microsoft.com/office/drawing/2014/chart" uri="{C3380CC4-5D6E-409C-BE32-E72D297353CC}">
              <c16:uniqueId val="{0000000A-7F23-B549-B536-66F8A5E3CEED}"/>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solidFill>
              <a:schemeClr val="bg2"/>
            </a:solidFill>
            <a:ln>
              <a:noFill/>
            </a:ln>
          </c:spPr>
          <c:dPt>
            <c:idx val="0"/>
            <c:bubble3D val="0"/>
            <c:spPr>
              <a:solidFill>
                <a:schemeClr val="accent5"/>
              </a:solidFill>
              <a:ln w="19050">
                <a:noFill/>
              </a:ln>
              <a:effectLst/>
            </c:spPr>
            <c:extLst>
              <c:ext xmlns:c16="http://schemas.microsoft.com/office/drawing/2014/chart" uri="{C3380CC4-5D6E-409C-BE32-E72D297353CC}">
                <c16:uniqueId val="{00000001-18FE-0845-8BB5-6EF07A08942C}"/>
              </c:ext>
            </c:extLst>
          </c:dPt>
          <c:dPt>
            <c:idx val="1"/>
            <c:bubble3D val="0"/>
            <c:spPr>
              <a:solidFill>
                <a:schemeClr val="bg2"/>
              </a:solidFill>
              <a:ln w="19050">
                <a:noFill/>
              </a:ln>
              <a:effectLst/>
            </c:spPr>
            <c:extLst>
              <c:ext xmlns:c16="http://schemas.microsoft.com/office/drawing/2014/chart" uri="{C3380CC4-5D6E-409C-BE32-E72D297353CC}">
                <c16:uniqueId val="{00000003-18FE-0845-8BB5-6EF07A08942C}"/>
              </c:ext>
            </c:extLst>
          </c:dPt>
          <c:dPt>
            <c:idx val="2"/>
            <c:bubble3D val="0"/>
            <c:spPr>
              <a:solidFill>
                <a:schemeClr val="bg2"/>
              </a:solidFill>
              <a:ln w="19050">
                <a:noFill/>
              </a:ln>
              <a:effectLst/>
            </c:spPr>
            <c:extLst>
              <c:ext xmlns:c16="http://schemas.microsoft.com/office/drawing/2014/chart" uri="{C3380CC4-5D6E-409C-BE32-E72D297353CC}">
                <c16:uniqueId val="{00000005-18FE-0845-8BB5-6EF07A08942C}"/>
              </c:ext>
            </c:extLst>
          </c:dPt>
          <c:dPt>
            <c:idx val="3"/>
            <c:bubble3D val="0"/>
            <c:spPr>
              <a:solidFill>
                <a:schemeClr val="bg2"/>
              </a:solidFill>
              <a:ln w="19050">
                <a:noFill/>
              </a:ln>
              <a:effectLst/>
            </c:spPr>
            <c:extLst>
              <c:ext xmlns:c16="http://schemas.microsoft.com/office/drawing/2014/chart" uri="{C3380CC4-5D6E-409C-BE32-E72D297353CC}">
                <c16:uniqueId val="{00000007-18FE-0845-8BB5-6EF07A08942C}"/>
              </c:ext>
            </c:extLst>
          </c:dPt>
          <c:dPt>
            <c:idx val="4"/>
            <c:bubble3D val="0"/>
            <c:spPr>
              <a:solidFill>
                <a:schemeClr val="bg2"/>
              </a:solidFill>
              <a:ln w="19050">
                <a:noFill/>
              </a:ln>
              <a:effectLst/>
            </c:spPr>
            <c:extLst>
              <c:ext xmlns:c16="http://schemas.microsoft.com/office/drawing/2014/chart" uri="{C3380CC4-5D6E-409C-BE32-E72D297353CC}">
                <c16:uniqueId val="{00000009-18FE-0845-8BB5-6EF07A08942C}"/>
              </c:ext>
            </c:extLst>
          </c:dPt>
          <c:dLbls>
            <c:delete val="1"/>
          </c:dLbls>
          <c:cat>
            <c:strRef>
              <c:f>Blad1!$A$2:$A$6</c:f>
              <c:strCache>
                <c:ptCount val="2"/>
                <c:pt idx="0">
                  <c:v>kv 1</c:v>
                </c:pt>
                <c:pt idx="1">
                  <c:v>kv2</c:v>
                </c:pt>
              </c:strCache>
            </c:strRef>
          </c:cat>
          <c:val>
            <c:numRef>
              <c:f>Blad1!$B$2:$B$6</c:f>
              <c:numCache>
                <c:formatCode>General</c:formatCode>
                <c:ptCount val="5"/>
                <c:pt idx="0">
                  <c:v>3</c:v>
                </c:pt>
                <c:pt idx="1">
                  <c:v>97</c:v>
                </c:pt>
              </c:numCache>
            </c:numRef>
          </c:val>
          <c:extLst>
            <c:ext xmlns:c16="http://schemas.microsoft.com/office/drawing/2014/chart" uri="{C3380CC4-5D6E-409C-BE32-E72D297353CC}">
              <c16:uniqueId val="{0000000A-18FE-0845-8BB5-6EF07A08942C}"/>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Serie 1</c:v>
                </c:pt>
              </c:strCache>
            </c:strRef>
          </c:tx>
          <c:spPr>
            <a:solidFill>
              <a:schemeClr val="bg2">
                <a:lumMod val="90000"/>
              </a:schemeClr>
            </a:solidFill>
            <a:ln>
              <a:noFill/>
            </a:ln>
            <a:effectLst/>
          </c:spPr>
          <c:invertIfNegative val="0"/>
          <c:dPt>
            <c:idx val="0"/>
            <c:invertIfNegative val="0"/>
            <c:bubble3D val="0"/>
            <c:spPr>
              <a:solidFill>
                <a:schemeClr val="bg2">
                  <a:lumMod val="90000"/>
                </a:schemeClr>
              </a:solidFill>
              <a:ln>
                <a:noFill/>
              </a:ln>
              <a:effectLst/>
            </c:spPr>
            <c:extLst>
              <c:ext xmlns:c16="http://schemas.microsoft.com/office/drawing/2014/chart" uri="{C3380CC4-5D6E-409C-BE32-E72D297353CC}">
                <c16:uniqueId val="{00000001-D042-904E-98F1-86E4612E0271}"/>
              </c:ext>
            </c:extLst>
          </c:dPt>
          <c:dPt>
            <c:idx val="1"/>
            <c:invertIfNegative val="0"/>
            <c:bubble3D val="0"/>
            <c:spPr>
              <a:solidFill>
                <a:schemeClr val="bg2">
                  <a:lumMod val="90000"/>
                </a:schemeClr>
              </a:solidFill>
              <a:ln>
                <a:noFill/>
              </a:ln>
              <a:effectLst/>
            </c:spPr>
            <c:extLst>
              <c:ext xmlns:c16="http://schemas.microsoft.com/office/drawing/2014/chart" uri="{C3380CC4-5D6E-409C-BE32-E72D297353CC}">
                <c16:uniqueId val="{00000003-D042-904E-98F1-86E4612E0271}"/>
              </c:ext>
            </c:extLst>
          </c:dPt>
          <c:dPt>
            <c:idx val="2"/>
            <c:invertIfNegative val="0"/>
            <c:bubble3D val="0"/>
            <c:spPr>
              <a:solidFill>
                <a:schemeClr val="bg2">
                  <a:lumMod val="90000"/>
                </a:schemeClr>
              </a:solidFill>
              <a:ln>
                <a:noFill/>
              </a:ln>
              <a:effectLst/>
            </c:spPr>
            <c:extLst>
              <c:ext xmlns:c16="http://schemas.microsoft.com/office/drawing/2014/chart" uri="{C3380CC4-5D6E-409C-BE32-E72D297353CC}">
                <c16:uniqueId val="{00000005-D042-904E-98F1-86E4612E0271}"/>
              </c:ext>
            </c:extLst>
          </c:dPt>
          <c:dPt>
            <c:idx val="3"/>
            <c:invertIfNegative val="0"/>
            <c:bubble3D val="0"/>
            <c:spPr>
              <a:solidFill>
                <a:schemeClr val="bg2">
                  <a:lumMod val="90000"/>
                </a:schemeClr>
              </a:solidFill>
              <a:ln>
                <a:noFill/>
              </a:ln>
              <a:effectLst/>
            </c:spPr>
            <c:extLst>
              <c:ext xmlns:c16="http://schemas.microsoft.com/office/drawing/2014/chart" uri="{C3380CC4-5D6E-409C-BE32-E72D297353CC}">
                <c16:uniqueId val="{00000007-D042-904E-98F1-86E4612E0271}"/>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D042-904E-98F1-86E4612E0271}"/>
              </c:ext>
            </c:extLst>
          </c:dPt>
          <c:dLbls>
            <c:dLbl>
              <c:idx val="4"/>
              <c:tx>
                <c:rich>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j-lt"/>
                        <a:ea typeface="+mn-ea"/>
                        <a:cs typeface="Arial" panose="020B0604020202020204" pitchFamily="34" charset="0"/>
                      </a:defRPr>
                    </a:pPr>
                    <a:fld id="{35D50E4D-B02D-4045-B7BC-17C74C57BEE3}" type="VALUE">
                      <a:rPr lang="en-US"/>
                      <a:pPr>
                        <a:defRPr sz="1400">
                          <a:solidFill>
                            <a:schemeClr val="tx1"/>
                          </a:solidFill>
                          <a:latin typeface="+mj-lt"/>
                          <a:cs typeface="Arial"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j-lt"/>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042-904E-98F1-86E4612E027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Blad1!$A$2:$A$6</c:f>
              <c:numCache>
                <c:formatCode>General</c:formatCode>
                <c:ptCount val="5"/>
                <c:pt idx="0">
                  <c:v>2018</c:v>
                </c:pt>
                <c:pt idx="1">
                  <c:v>2019</c:v>
                </c:pt>
                <c:pt idx="2">
                  <c:v>2020</c:v>
                </c:pt>
                <c:pt idx="3">
                  <c:v>2021</c:v>
                </c:pt>
                <c:pt idx="4">
                  <c:v>2022</c:v>
                </c:pt>
              </c:numCache>
            </c:numRef>
          </c:cat>
          <c:val>
            <c:numRef>
              <c:f>Blad1!$B$2:$B$6</c:f>
              <c:numCache>
                <c:formatCode>General</c:formatCode>
                <c:ptCount val="5"/>
                <c:pt idx="0">
                  <c:v>84</c:v>
                </c:pt>
                <c:pt idx="1">
                  <c:v>89</c:v>
                </c:pt>
                <c:pt idx="2">
                  <c:v>81</c:v>
                </c:pt>
                <c:pt idx="3">
                  <c:v>92</c:v>
                </c:pt>
                <c:pt idx="4">
                  <c:v>100</c:v>
                </c:pt>
              </c:numCache>
            </c:numRef>
          </c:val>
          <c:extLst>
            <c:ext xmlns:c16="http://schemas.microsoft.com/office/drawing/2014/chart" uri="{C3380CC4-5D6E-409C-BE32-E72D297353CC}">
              <c16:uniqueId val="{0000000A-D042-904E-98F1-86E4612E0271}"/>
            </c:ext>
          </c:extLst>
        </c:ser>
        <c:dLbls>
          <c:showLegendKey val="0"/>
          <c:showVal val="0"/>
          <c:showCatName val="0"/>
          <c:showSerName val="0"/>
          <c:showPercent val="0"/>
          <c:showBubbleSize val="0"/>
        </c:dLbls>
        <c:gapWidth val="122"/>
        <c:overlap val="-55"/>
        <c:axId val="1643957680"/>
        <c:axId val="1643959328"/>
      </c:barChart>
      <c:catAx>
        <c:axId val="1643957680"/>
        <c:scaling>
          <c:orientation val="minMax"/>
        </c:scaling>
        <c:delete val="0"/>
        <c:axPos val="b"/>
        <c:numFmt formatCode="General" sourceLinked="1"/>
        <c:majorTickMark val="none"/>
        <c:minorTickMark val="none"/>
        <c:tickLblPos val="nextTo"/>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43959328"/>
        <c:crosses val="autoZero"/>
        <c:auto val="1"/>
        <c:lblAlgn val="ctr"/>
        <c:lblOffset val="100"/>
        <c:noMultiLvlLbl val="0"/>
      </c:catAx>
      <c:valAx>
        <c:axId val="1643959328"/>
        <c:scaling>
          <c:orientation val="minMax"/>
        </c:scaling>
        <c:delete val="1"/>
        <c:axPos val="l"/>
        <c:majorGridlines>
          <c:spPr>
            <a:ln w="9525" cap="flat" cmpd="sng" algn="ctr">
              <a:solidFill>
                <a:schemeClr val="bg2">
                  <a:lumMod val="90000"/>
                </a:schemeClr>
              </a:solidFill>
              <a:round/>
            </a:ln>
            <a:effectLst/>
          </c:spPr>
        </c:majorGridlines>
        <c:numFmt formatCode="General" sourceLinked="1"/>
        <c:majorTickMark val="none"/>
        <c:minorTickMark val="none"/>
        <c:tickLblPos val="nextTo"/>
        <c:crossAx val="164395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solidFill>
              <a:schemeClr val="bg2">
                <a:lumMod val="90000"/>
              </a:schemeClr>
            </a:solidFill>
            <a:ln>
              <a:noFill/>
            </a:ln>
          </c:spPr>
          <c:dPt>
            <c:idx val="0"/>
            <c:bubble3D val="0"/>
            <c:spPr>
              <a:solidFill>
                <a:schemeClr val="accent3"/>
              </a:solidFill>
              <a:ln w="19050">
                <a:noFill/>
              </a:ln>
              <a:effectLst/>
            </c:spPr>
            <c:extLst>
              <c:ext xmlns:c16="http://schemas.microsoft.com/office/drawing/2014/chart" uri="{C3380CC4-5D6E-409C-BE32-E72D297353CC}">
                <c16:uniqueId val="{00000001-FA15-DB4C-98FA-99D8D1D9BE38}"/>
              </c:ext>
            </c:extLst>
          </c:dPt>
          <c:dPt>
            <c:idx val="1"/>
            <c:bubble3D val="0"/>
            <c:spPr>
              <a:solidFill>
                <a:schemeClr val="bg2"/>
              </a:solidFill>
              <a:ln w="19050">
                <a:noFill/>
              </a:ln>
              <a:effectLst/>
            </c:spPr>
            <c:extLst>
              <c:ext xmlns:c16="http://schemas.microsoft.com/office/drawing/2014/chart" uri="{C3380CC4-5D6E-409C-BE32-E72D297353CC}">
                <c16:uniqueId val="{00000003-FA15-DB4C-98FA-99D8D1D9BE38}"/>
              </c:ext>
            </c:extLst>
          </c:dPt>
          <c:dPt>
            <c:idx val="2"/>
            <c:bubble3D val="0"/>
            <c:spPr>
              <a:solidFill>
                <a:schemeClr val="bg2">
                  <a:lumMod val="90000"/>
                </a:schemeClr>
              </a:solidFill>
              <a:ln w="19050">
                <a:noFill/>
              </a:ln>
              <a:effectLst/>
            </c:spPr>
            <c:extLst>
              <c:ext xmlns:c16="http://schemas.microsoft.com/office/drawing/2014/chart" uri="{C3380CC4-5D6E-409C-BE32-E72D297353CC}">
                <c16:uniqueId val="{00000005-FA15-DB4C-98FA-99D8D1D9BE38}"/>
              </c:ext>
            </c:extLst>
          </c:dPt>
          <c:dPt>
            <c:idx val="3"/>
            <c:bubble3D val="0"/>
            <c:spPr>
              <a:solidFill>
                <a:schemeClr val="bg2">
                  <a:lumMod val="90000"/>
                </a:schemeClr>
              </a:solidFill>
              <a:ln w="19050">
                <a:noFill/>
              </a:ln>
              <a:effectLst/>
            </c:spPr>
            <c:extLst>
              <c:ext xmlns:c16="http://schemas.microsoft.com/office/drawing/2014/chart" uri="{C3380CC4-5D6E-409C-BE32-E72D297353CC}">
                <c16:uniqueId val="{00000007-FA15-DB4C-98FA-99D8D1D9BE38}"/>
              </c:ext>
            </c:extLst>
          </c:dPt>
          <c:dPt>
            <c:idx val="4"/>
            <c:bubble3D val="0"/>
            <c:spPr>
              <a:solidFill>
                <a:schemeClr val="bg2">
                  <a:lumMod val="90000"/>
                </a:schemeClr>
              </a:solidFill>
              <a:ln w="19050">
                <a:noFill/>
              </a:ln>
              <a:effectLst/>
            </c:spPr>
            <c:extLst>
              <c:ext xmlns:c16="http://schemas.microsoft.com/office/drawing/2014/chart" uri="{C3380CC4-5D6E-409C-BE32-E72D297353CC}">
                <c16:uniqueId val="{00000009-FA15-DB4C-98FA-99D8D1D9BE38}"/>
              </c:ext>
            </c:extLst>
          </c:dPt>
          <c:dLbls>
            <c:delete val="1"/>
          </c:dLbls>
          <c:cat>
            <c:strRef>
              <c:f>Blad1!$A$2:$A$6</c:f>
              <c:strCache>
                <c:ptCount val="2"/>
                <c:pt idx="0">
                  <c:v>kv 1</c:v>
                </c:pt>
                <c:pt idx="1">
                  <c:v>kv 2</c:v>
                </c:pt>
              </c:strCache>
            </c:strRef>
          </c:cat>
          <c:val>
            <c:numRef>
              <c:f>Blad1!$B$2:$B$6</c:f>
              <c:numCache>
                <c:formatCode>General</c:formatCode>
                <c:ptCount val="5"/>
                <c:pt idx="0">
                  <c:v>8</c:v>
                </c:pt>
                <c:pt idx="1">
                  <c:v>92</c:v>
                </c:pt>
              </c:numCache>
            </c:numRef>
          </c:val>
          <c:extLst>
            <c:ext xmlns:c16="http://schemas.microsoft.com/office/drawing/2014/chart" uri="{C3380CC4-5D6E-409C-BE32-E72D297353CC}">
              <c16:uniqueId val="{0000000A-FA15-DB4C-98FA-99D8D1D9BE38}"/>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Kolumn2</c:v>
                </c:pt>
              </c:strCache>
            </c:strRef>
          </c:tx>
          <c:spPr>
            <a:solidFill>
              <a:schemeClr val="bg2">
                <a:lumMod val="90000"/>
              </a:schemeClr>
            </a:solidFill>
            <a:ln>
              <a:noFill/>
            </a:ln>
          </c:spPr>
          <c:dPt>
            <c:idx val="0"/>
            <c:bubble3D val="0"/>
            <c:spPr>
              <a:solidFill>
                <a:schemeClr val="accent5"/>
              </a:solidFill>
              <a:ln w="19050">
                <a:noFill/>
              </a:ln>
              <a:effectLst/>
            </c:spPr>
            <c:extLst>
              <c:ext xmlns:c16="http://schemas.microsoft.com/office/drawing/2014/chart" uri="{C3380CC4-5D6E-409C-BE32-E72D297353CC}">
                <c16:uniqueId val="{00000001-C1EA-8A47-A77E-3022B15483A6}"/>
              </c:ext>
            </c:extLst>
          </c:dPt>
          <c:dPt>
            <c:idx val="1"/>
            <c:bubble3D val="0"/>
            <c:spPr>
              <a:solidFill>
                <a:schemeClr val="bg2"/>
              </a:solidFill>
              <a:ln w="19050">
                <a:noFill/>
              </a:ln>
              <a:effectLst/>
            </c:spPr>
            <c:extLst>
              <c:ext xmlns:c16="http://schemas.microsoft.com/office/drawing/2014/chart" uri="{C3380CC4-5D6E-409C-BE32-E72D297353CC}">
                <c16:uniqueId val="{00000003-C1EA-8A47-A77E-3022B15483A6}"/>
              </c:ext>
            </c:extLst>
          </c:dPt>
          <c:dPt>
            <c:idx val="2"/>
            <c:bubble3D val="0"/>
            <c:spPr>
              <a:solidFill>
                <a:schemeClr val="bg2">
                  <a:lumMod val="90000"/>
                </a:schemeClr>
              </a:solidFill>
              <a:ln w="19050">
                <a:noFill/>
              </a:ln>
              <a:effectLst/>
            </c:spPr>
            <c:extLst>
              <c:ext xmlns:c16="http://schemas.microsoft.com/office/drawing/2014/chart" uri="{C3380CC4-5D6E-409C-BE32-E72D297353CC}">
                <c16:uniqueId val="{00000005-C1EA-8A47-A77E-3022B15483A6}"/>
              </c:ext>
            </c:extLst>
          </c:dPt>
          <c:dPt>
            <c:idx val="3"/>
            <c:bubble3D val="0"/>
            <c:spPr>
              <a:solidFill>
                <a:schemeClr val="bg2">
                  <a:lumMod val="90000"/>
                </a:schemeClr>
              </a:solidFill>
              <a:ln w="19050">
                <a:noFill/>
              </a:ln>
              <a:effectLst/>
            </c:spPr>
            <c:extLst>
              <c:ext xmlns:c16="http://schemas.microsoft.com/office/drawing/2014/chart" uri="{C3380CC4-5D6E-409C-BE32-E72D297353CC}">
                <c16:uniqueId val="{00000007-C1EA-8A47-A77E-3022B15483A6}"/>
              </c:ext>
            </c:extLst>
          </c:dPt>
          <c:dPt>
            <c:idx val="4"/>
            <c:bubble3D val="0"/>
            <c:spPr>
              <a:solidFill>
                <a:schemeClr val="bg2">
                  <a:lumMod val="90000"/>
                </a:schemeClr>
              </a:solidFill>
              <a:ln w="19050">
                <a:noFill/>
              </a:ln>
              <a:effectLst/>
            </c:spPr>
            <c:extLst>
              <c:ext xmlns:c16="http://schemas.microsoft.com/office/drawing/2014/chart" uri="{C3380CC4-5D6E-409C-BE32-E72D297353CC}">
                <c16:uniqueId val="{00000009-C1EA-8A47-A77E-3022B15483A6}"/>
              </c:ext>
            </c:extLst>
          </c:dPt>
          <c:dLbls>
            <c:delete val="1"/>
          </c:dLbls>
          <c:cat>
            <c:strRef>
              <c:f>Blad1!$A$2:$A$6</c:f>
              <c:strCache>
                <c:ptCount val="2"/>
                <c:pt idx="0">
                  <c:v>kv 1</c:v>
                </c:pt>
                <c:pt idx="1">
                  <c:v>kv 2</c:v>
                </c:pt>
              </c:strCache>
            </c:strRef>
          </c:cat>
          <c:val>
            <c:numRef>
              <c:f>Blad1!$B$2:$B$6</c:f>
              <c:numCache>
                <c:formatCode>General</c:formatCode>
                <c:ptCount val="5"/>
                <c:pt idx="0">
                  <c:v>6</c:v>
                </c:pt>
                <c:pt idx="1">
                  <c:v>94</c:v>
                </c:pt>
              </c:numCache>
            </c:numRef>
          </c:val>
          <c:extLst>
            <c:ext xmlns:c16="http://schemas.microsoft.com/office/drawing/2014/chart" uri="{C3380CC4-5D6E-409C-BE32-E72D297353CC}">
              <c16:uniqueId val="{0000000A-C1EA-8A47-A77E-3022B15483A6}"/>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84639796323961"/>
          <c:y val="6.5748346907951019E-2"/>
          <c:w val="0.5863074916865455"/>
          <c:h val="0.87946136400208985"/>
        </c:manualLayout>
      </c:layout>
      <c:doughnutChart>
        <c:varyColors val="1"/>
        <c:ser>
          <c:idx val="0"/>
          <c:order val="0"/>
          <c:tx>
            <c:strRef>
              <c:f>Blad1!$B$1</c:f>
              <c:strCache>
                <c:ptCount val="1"/>
                <c:pt idx="0">
                  <c:v>Kolumn2</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48C-4148-94A8-785C0FE51E5D}"/>
              </c:ext>
            </c:extLst>
          </c:dPt>
          <c:dPt>
            <c:idx val="1"/>
            <c:bubble3D val="0"/>
            <c:spPr>
              <a:solidFill>
                <a:schemeClr val="accent4"/>
              </a:solidFill>
              <a:ln w="19050">
                <a:noFill/>
              </a:ln>
              <a:effectLst/>
            </c:spPr>
            <c:extLst>
              <c:ext xmlns:c16="http://schemas.microsoft.com/office/drawing/2014/chart" uri="{C3380CC4-5D6E-409C-BE32-E72D297353CC}">
                <c16:uniqueId val="{00000003-848C-4148-94A8-785C0FE51E5D}"/>
              </c:ext>
            </c:extLst>
          </c:dPt>
          <c:dPt>
            <c:idx val="2"/>
            <c:bubble3D val="0"/>
            <c:spPr>
              <a:solidFill>
                <a:schemeClr val="accent5"/>
              </a:solidFill>
              <a:ln w="19050">
                <a:noFill/>
              </a:ln>
              <a:effectLst/>
            </c:spPr>
            <c:extLst>
              <c:ext xmlns:c16="http://schemas.microsoft.com/office/drawing/2014/chart" uri="{C3380CC4-5D6E-409C-BE32-E72D297353CC}">
                <c16:uniqueId val="{00000005-848C-4148-94A8-785C0FE51E5D}"/>
              </c:ext>
            </c:extLst>
          </c:dPt>
          <c:dPt>
            <c:idx val="3"/>
            <c:bubble3D val="0"/>
            <c:spPr>
              <a:solidFill>
                <a:schemeClr val="accent2"/>
              </a:solidFill>
              <a:ln w="19050">
                <a:noFill/>
              </a:ln>
              <a:effectLst/>
            </c:spPr>
            <c:extLst>
              <c:ext xmlns:c16="http://schemas.microsoft.com/office/drawing/2014/chart" uri="{C3380CC4-5D6E-409C-BE32-E72D297353CC}">
                <c16:uniqueId val="{00000007-848C-4148-94A8-785C0FE51E5D}"/>
              </c:ext>
            </c:extLst>
          </c:dPt>
          <c:dPt>
            <c:idx val="4"/>
            <c:bubble3D val="0"/>
            <c:spPr>
              <a:solidFill>
                <a:schemeClr val="accent3"/>
              </a:solidFill>
              <a:ln w="19050">
                <a:noFill/>
              </a:ln>
              <a:effectLst/>
            </c:spPr>
            <c:extLst>
              <c:ext xmlns:c16="http://schemas.microsoft.com/office/drawing/2014/chart" uri="{C3380CC4-5D6E-409C-BE32-E72D297353CC}">
                <c16:uniqueId val="{00000009-848C-4148-94A8-785C0FE51E5D}"/>
              </c:ext>
            </c:extLst>
          </c:dPt>
          <c:dPt>
            <c:idx val="5"/>
            <c:bubble3D val="0"/>
            <c:spPr>
              <a:solidFill>
                <a:schemeClr val="accent3">
                  <a:lumMod val="50000"/>
                </a:schemeClr>
              </a:solidFill>
              <a:ln w="19050">
                <a:noFill/>
              </a:ln>
              <a:effectLst/>
            </c:spPr>
            <c:extLst>
              <c:ext xmlns:c16="http://schemas.microsoft.com/office/drawing/2014/chart" uri="{C3380CC4-5D6E-409C-BE32-E72D297353CC}">
                <c16:uniqueId val="{0000000B-848C-4148-94A8-785C0FE51E5D}"/>
              </c:ext>
            </c:extLst>
          </c:dPt>
          <c:dPt>
            <c:idx val="6"/>
            <c:bubble3D val="0"/>
            <c:spPr>
              <a:solidFill>
                <a:schemeClr val="accent1">
                  <a:lumMod val="80000"/>
                  <a:lumOff val="20000"/>
                </a:schemeClr>
              </a:solidFill>
              <a:ln w="19050">
                <a:noFill/>
              </a:ln>
              <a:effectLst/>
            </c:spPr>
            <c:extLst>
              <c:ext xmlns:c16="http://schemas.microsoft.com/office/drawing/2014/chart" uri="{C3380CC4-5D6E-409C-BE32-E72D297353CC}">
                <c16:uniqueId val="{0000000D-848C-4148-94A8-785C0FE51E5D}"/>
              </c:ext>
            </c:extLst>
          </c:dPt>
          <c:cat>
            <c:strRef>
              <c:f>Blad1!$A$2:$A$7</c:f>
              <c:strCache>
                <c:ptCount val="6"/>
                <c:pt idx="0">
                  <c:v>Trucks, 65%</c:v>
                </c:pt>
                <c:pt idx="1">
                  <c:v>Construction Equipment, 21% </c:v>
                </c:pt>
                <c:pt idx="2">
                  <c:v>Buses, 4%</c:v>
                </c:pt>
                <c:pt idx="3">
                  <c:v>Volvo Penta, 3%</c:v>
                </c:pt>
                <c:pt idx="4">
                  <c:v>Financial Services, 4%</c:v>
                </c:pt>
                <c:pt idx="5">
                  <c:v>Group Functions &amp; other, 3%</c:v>
                </c:pt>
              </c:strCache>
            </c:strRef>
          </c:cat>
          <c:val>
            <c:numRef>
              <c:f>Blad1!$B$2:$B$7</c:f>
              <c:numCache>
                <c:formatCode>General</c:formatCode>
                <c:ptCount val="6"/>
                <c:pt idx="0">
                  <c:v>66</c:v>
                </c:pt>
                <c:pt idx="1">
                  <c:v>21</c:v>
                </c:pt>
                <c:pt idx="2">
                  <c:v>4</c:v>
                </c:pt>
                <c:pt idx="3">
                  <c:v>3</c:v>
                </c:pt>
                <c:pt idx="4">
                  <c:v>4</c:v>
                </c:pt>
                <c:pt idx="5">
                  <c:v>3</c:v>
                </c:pt>
              </c:numCache>
            </c:numRef>
          </c:val>
          <c:extLst>
            <c:ext xmlns:c16="http://schemas.microsoft.com/office/drawing/2014/chart" uri="{C3380CC4-5D6E-409C-BE32-E72D297353CC}">
              <c16:uniqueId val="{0000000E-848C-4148-94A8-785C0FE51E5D}"/>
            </c:ext>
          </c:extLst>
        </c:ser>
        <c:dLbls>
          <c:showLegendKey val="0"/>
          <c:showVal val="0"/>
          <c:showCatName val="0"/>
          <c:showSerName val="0"/>
          <c:showPercent val="0"/>
          <c:showBubbleSize val="0"/>
          <c:showLeaderLines val="1"/>
        </c:dLbls>
        <c:firstSliceAng val="33"/>
        <c:holeSize val="75"/>
      </c:doughnutChart>
      <c:spPr>
        <a:noFill/>
        <a:ln>
          <a:noFill/>
        </a:ln>
        <a:effectLst/>
      </c:spPr>
    </c:plotArea>
    <c:legend>
      <c:legendPos val="r"/>
      <c:layout>
        <c:manualLayout>
          <c:xMode val="edge"/>
          <c:yMode val="edge"/>
          <c:x val="0.66125569252941885"/>
          <c:y val="0.18380977156763642"/>
          <c:w val="0.33874430747058121"/>
          <c:h val="0.632380025445127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Serie 1</c:v>
                </c:pt>
              </c:strCache>
            </c:strRef>
          </c:tx>
          <c:spPr>
            <a:solidFill>
              <a:schemeClr val="bg2">
                <a:lumMod val="90000"/>
              </a:schemeClr>
            </a:solidFill>
            <a:ln>
              <a:noFill/>
            </a:ln>
            <a:effectLst/>
          </c:spPr>
          <c:invertIfNegative val="0"/>
          <c:dPt>
            <c:idx val="4"/>
            <c:invertIfNegative val="0"/>
            <c:bubble3D val="0"/>
            <c:spPr>
              <a:solidFill>
                <a:schemeClr val="accent3"/>
              </a:solidFill>
              <a:ln>
                <a:noFill/>
              </a:ln>
              <a:effectLst/>
            </c:spPr>
            <c:extLst>
              <c:ext xmlns:c16="http://schemas.microsoft.com/office/drawing/2014/chart" uri="{C3380CC4-5D6E-409C-BE32-E72D297353CC}">
                <c16:uniqueId val="{00000001-D323-B046-9AEE-40D80788754A}"/>
              </c:ext>
            </c:extLst>
          </c:dPt>
          <c:dLbls>
            <c:dLbl>
              <c:idx val="4"/>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D323-B046-9AEE-40D80788754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Blad1!$A$2:$A$6</c:f>
              <c:numCache>
                <c:formatCode>General</c:formatCode>
                <c:ptCount val="5"/>
                <c:pt idx="0">
                  <c:v>2018</c:v>
                </c:pt>
                <c:pt idx="1">
                  <c:v>2019</c:v>
                </c:pt>
                <c:pt idx="2">
                  <c:v>2020</c:v>
                </c:pt>
                <c:pt idx="3">
                  <c:v>2021</c:v>
                </c:pt>
                <c:pt idx="4">
                  <c:v>2022</c:v>
                </c:pt>
              </c:numCache>
            </c:numRef>
          </c:cat>
          <c:val>
            <c:numRef>
              <c:f>Blad1!$B$2:$B$6</c:f>
              <c:numCache>
                <c:formatCode>General</c:formatCode>
                <c:ptCount val="5"/>
                <c:pt idx="0">
                  <c:v>391</c:v>
                </c:pt>
                <c:pt idx="1">
                  <c:v>432</c:v>
                </c:pt>
                <c:pt idx="2">
                  <c:v>338</c:v>
                </c:pt>
                <c:pt idx="3">
                  <c:v>372</c:v>
                </c:pt>
                <c:pt idx="4">
                  <c:v>473</c:v>
                </c:pt>
              </c:numCache>
            </c:numRef>
          </c:val>
          <c:extLst>
            <c:ext xmlns:c16="http://schemas.microsoft.com/office/drawing/2014/chart" uri="{C3380CC4-5D6E-409C-BE32-E72D297353CC}">
              <c16:uniqueId val="{00000002-D323-B046-9AEE-40D80788754A}"/>
            </c:ext>
          </c:extLst>
        </c:ser>
        <c:dLbls>
          <c:dLblPos val="outEnd"/>
          <c:showLegendKey val="0"/>
          <c:showVal val="1"/>
          <c:showCatName val="0"/>
          <c:showSerName val="0"/>
          <c:showPercent val="0"/>
          <c:showBubbleSize val="0"/>
        </c:dLbls>
        <c:gapWidth val="91"/>
        <c:overlap val="-100"/>
        <c:axId val="1149865312"/>
        <c:axId val="1491316432"/>
      </c:barChart>
      <c:catAx>
        <c:axId val="1149865312"/>
        <c:scaling>
          <c:orientation val="minMax"/>
        </c:scaling>
        <c:delete val="0"/>
        <c:axPos val="b"/>
        <c:numFmt formatCode="General" sourceLinked="1"/>
        <c:majorTickMark val="none"/>
        <c:minorTickMark val="none"/>
        <c:tickLblPos val="nextTo"/>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91316432"/>
        <c:crosses val="autoZero"/>
        <c:auto val="1"/>
        <c:lblAlgn val="ctr"/>
        <c:lblOffset val="100"/>
        <c:noMultiLvlLbl val="0"/>
      </c:catAx>
      <c:valAx>
        <c:axId val="1491316432"/>
        <c:scaling>
          <c:orientation val="minMax"/>
        </c:scaling>
        <c:delete val="1"/>
        <c:axPos val="l"/>
        <c:majorGridlines>
          <c:spPr>
            <a:ln w="9525" cap="flat" cmpd="sng" algn="ctr">
              <a:solidFill>
                <a:schemeClr val="bg2">
                  <a:lumMod val="90000"/>
                </a:schemeClr>
              </a:solidFill>
              <a:round/>
            </a:ln>
            <a:effectLst/>
          </c:spPr>
        </c:majorGridlines>
        <c:numFmt formatCode="General" sourceLinked="1"/>
        <c:majorTickMark val="none"/>
        <c:minorTickMark val="none"/>
        <c:tickLblPos val="nextTo"/>
        <c:crossAx val="1149865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030C-1B42-97D8-BA219CDA7D86}"/>
              </c:ext>
            </c:extLst>
          </c:dPt>
          <c:dPt>
            <c:idx val="1"/>
            <c:bubble3D val="0"/>
            <c:spPr>
              <a:solidFill>
                <a:schemeClr val="accent4"/>
              </a:solidFill>
              <a:ln w="19050">
                <a:noFill/>
              </a:ln>
              <a:effectLst/>
            </c:spPr>
            <c:extLst>
              <c:ext xmlns:c16="http://schemas.microsoft.com/office/drawing/2014/chart" uri="{C3380CC4-5D6E-409C-BE32-E72D297353CC}">
                <c16:uniqueId val="{00000003-030C-1B42-97D8-BA219CDA7D86}"/>
              </c:ext>
            </c:extLst>
          </c:dPt>
          <c:dPt>
            <c:idx val="2"/>
            <c:bubble3D val="0"/>
            <c:spPr>
              <a:solidFill>
                <a:schemeClr val="accent2"/>
              </a:solidFill>
              <a:ln w="19050">
                <a:noFill/>
              </a:ln>
              <a:effectLst/>
            </c:spPr>
            <c:extLst>
              <c:ext xmlns:c16="http://schemas.microsoft.com/office/drawing/2014/chart" uri="{C3380CC4-5D6E-409C-BE32-E72D297353CC}">
                <c16:uniqueId val="{00000005-030C-1B42-97D8-BA219CDA7D86}"/>
              </c:ext>
            </c:extLst>
          </c:dPt>
          <c:dPt>
            <c:idx val="3"/>
            <c:bubble3D val="0"/>
            <c:spPr>
              <a:solidFill>
                <a:schemeClr val="accent1">
                  <a:lumMod val="60000"/>
                </a:schemeClr>
              </a:solidFill>
              <a:ln w="19050">
                <a:noFill/>
              </a:ln>
              <a:effectLst/>
            </c:spPr>
            <c:extLst>
              <c:ext xmlns:c16="http://schemas.microsoft.com/office/drawing/2014/chart" uri="{C3380CC4-5D6E-409C-BE32-E72D297353CC}">
                <c16:uniqueId val="{00000007-030C-1B42-97D8-BA219CDA7D86}"/>
              </c:ext>
            </c:extLst>
          </c:dPt>
          <c:dPt>
            <c:idx val="4"/>
            <c:bubble3D val="0"/>
            <c:spPr>
              <a:solidFill>
                <a:schemeClr val="accent3">
                  <a:lumMod val="60000"/>
                </a:schemeClr>
              </a:solidFill>
              <a:ln w="19050">
                <a:noFill/>
              </a:ln>
              <a:effectLst/>
            </c:spPr>
            <c:extLst>
              <c:ext xmlns:c16="http://schemas.microsoft.com/office/drawing/2014/chart" uri="{C3380CC4-5D6E-409C-BE32-E72D297353CC}">
                <c16:uniqueId val="{00000009-030C-1B42-97D8-BA219CDA7D86}"/>
              </c:ext>
            </c:extLst>
          </c:dPt>
          <c:dPt>
            <c:idx val="5"/>
            <c:bubble3D val="0"/>
            <c:spPr>
              <a:solidFill>
                <a:schemeClr val="accent5">
                  <a:lumMod val="60000"/>
                </a:schemeClr>
              </a:solidFill>
              <a:ln w="19050">
                <a:noFill/>
              </a:ln>
              <a:effectLst/>
            </c:spPr>
            <c:extLst>
              <c:ext xmlns:c16="http://schemas.microsoft.com/office/drawing/2014/chart" uri="{C3380CC4-5D6E-409C-BE32-E72D297353CC}">
                <c16:uniqueId val="{0000000B-030C-1B42-97D8-BA219CDA7D86}"/>
              </c:ext>
            </c:extLst>
          </c:dPt>
          <c:dPt>
            <c:idx val="6"/>
            <c:bubble3D val="0"/>
            <c:spPr>
              <a:solidFill>
                <a:schemeClr val="accent1">
                  <a:lumMod val="80000"/>
                  <a:lumOff val="20000"/>
                </a:schemeClr>
              </a:solidFill>
              <a:ln w="19050">
                <a:noFill/>
              </a:ln>
              <a:effectLst/>
            </c:spPr>
            <c:extLst>
              <c:ext xmlns:c16="http://schemas.microsoft.com/office/drawing/2014/chart" uri="{C3380CC4-5D6E-409C-BE32-E72D297353CC}">
                <c16:uniqueId val="{0000000D-030C-1B42-97D8-BA219CDA7D86}"/>
              </c:ext>
            </c:extLst>
          </c:dPt>
          <c:cat>
            <c:strRef>
              <c:f>Blad1!$A$2:$A$4</c:f>
              <c:strCache>
                <c:ptCount val="3"/>
                <c:pt idx="0">
                  <c:v>Vehicles, 76%</c:v>
                </c:pt>
                <c:pt idx="1">
                  <c:v>Services, 20%</c:v>
                </c:pt>
                <c:pt idx="2">
                  <c:v>Financial, 4%</c:v>
                </c:pt>
              </c:strCache>
            </c:strRef>
          </c:cat>
          <c:val>
            <c:numRef>
              <c:f>Blad1!$B$2:$B$4</c:f>
              <c:numCache>
                <c:formatCode>General</c:formatCode>
                <c:ptCount val="3"/>
                <c:pt idx="0">
                  <c:v>78</c:v>
                </c:pt>
                <c:pt idx="1">
                  <c:v>20</c:v>
                </c:pt>
                <c:pt idx="2">
                  <c:v>4</c:v>
                </c:pt>
              </c:numCache>
            </c:numRef>
          </c:val>
          <c:extLst>
            <c:ext xmlns:c16="http://schemas.microsoft.com/office/drawing/2014/chart" uri="{C3380CC4-5D6E-409C-BE32-E72D297353CC}">
              <c16:uniqueId val="{0000000E-030C-1B42-97D8-BA219CDA7D86}"/>
            </c:ext>
          </c:extLst>
        </c:ser>
        <c:dLbls>
          <c:showLegendKey val="0"/>
          <c:showVal val="0"/>
          <c:showCatName val="0"/>
          <c:showSerName val="0"/>
          <c:showPercent val="0"/>
          <c:showBubbleSize val="0"/>
          <c:showLeaderLines val="1"/>
        </c:dLbls>
        <c:firstSliceAng val="9"/>
        <c:holeSize val="75"/>
      </c:doughnutChart>
      <c:spPr>
        <a:noFill/>
        <a:ln>
          <a:noFill/>
        </a:ln>
        <a:effectLst/>
      </c:spPr>
    </c:plotArea>
    <c:legend>
      <c:legendPos val="r"/>
      <c:layout>
        <c:manualLayout>
          <c:xMode val="edge"/>
          <c:yMode val="edge"/>
          <c:x val="0.63379268968222791"/>
          <c:y val="0.34190477792891844"/>
          <c:w val="0.2281779497297465"/>
          <c:h val="0.316190012722563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Serie 1</c:v>
                </c:pt>
              </c:strCache>
            </c:strRef>
          </c:tx>
          <c:spPr>
            <a:solidFill>
              <a:schemeClr val="bg2">
                <a:lumMod val="90000"/>
              </a:schemeClr>
            </a:solidFill>
            <a:ln>
              <a:noFill/>
            </a:ln>
            <a:effectLst/>
          </c:spPr>
          <c:invertIfNegative val="0"/>
          <c:dPt>
            <c:idx val="0"/>
            <c:invertIfNegative val="0"/>
            <c:bubble3D val="0"/>
            <c:spPr>
              <a:solidFill>
                <a:schemeClr val="bg2">
                  <a:lumMod val="90000"/>
                </a:schemeClr>
              </a:solidFill>
              <a:ln>
                <a:noFill/>
              </a:ln>
              <a:effectLst/>
            </c:spPr>
            <c:extLst>
              <c:ext xmlns:c16="http://schemas.microsoft.com/office/drawing/2014/chart" uri="{C3380CC4-5D6E-409C-BE32-E72D297353CC}">
                <c16:uniqueId val="{00000001-08CB-F540-9112-94EAC32789CB}"/>
              </c:ext>
            </c:extLst>
          </c:dPt>
          <c:dPt>
            <c:idx val="1"/>
            <c:invertIfNegative val="0"/>
            <c:bubble3D val="0"/>
            <c:spPr>
              <a:solidFill>
                <a:schemeClr val="bg2">
                  <a:lumMod val="90000"/>
                </a:schemeClr>
              </a:solidFill>
              <a:ln>
                <a:noFill/>
              </a:ln>
              <a:effectLst/>
            </c:spPr>
            <c:extLst>
              <c:ext xmlns:c16="http://schemas.microsoft.com/office/drawing/2014/chart" uri="{C3380CC4-5D6E-409C-BE32-E72D297353CC}">
                <c16:uniqueId val="{00000003-08CB-F540-9112-94EAC32789CB}"/>
              </c:ext>
            </c:extLst>
          </c:dPt>
          <c:dPt>
            <c:idx val="2"/>
            <c:invertIfNegative val="0"/>
            <c:bubble3D val="0"/>
            <c:spPr>
              <a:solidFill>
                <a:schemeClr val="bg2">
                  <a:lumMod val="90000"/>
                </a:schemeClr>
              </a:solidFill>
              <a:ln>
                <a:noFill/>
              </a:ln>
              <a:effectLst/>
            </c:spPr>
            <c:extLst>
              <c:ext xmlns:c16="http://schemas.microsoft.com/office/drawing/2014/chart" uri="{C3380CC4-5D6E-409C-BE32-E72D297353CC}">
                <c16:uniqueId val="{00000005-08CB-F540-9112-94EAC32789CB}"/>
              </c:ext>
            </c:extLst>
          </c:dPt>
          <c:dPt>
            <c:idx val="3"/>
            <c:invertIfNegative val="0"/>
            <c:bubble3D val="0"/>
            <c:spPr>
              <a:solidFill>
                <a:schemeClr val="bg2">
                  <a:lumMod val="90000"/>
                </a:schemeClr>
              </a:solidFill>
              <a:ln>
                <a:noFill/>
              </a:ln>
              <a:effectLst/>
            </c:spPr>
            <c:extLst>
              <c:ext xmlns:c16="http://schemas.microsoft.com/office/drawing/2014/chart" uri="{C3380CC4-5D6E-409C-BE32-E72D297353CC}">
                <c16:uniqueId val="{00000007-08CB-F540-9112-94EAC32789CB}"/>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9-08CB-F540-9112-94EAC32789CB}"/>
              </c:ext>
            </c:extLst>
          </c:dPt>
          <c:dLbls>
            <c:dLbl>
              <c:idx val="4"/>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08CB-F540-9112-94EAC32789C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Blad1!$A$2:$A$6</c:f>
              <c:numCache>
                <c:formatCode>General</c:formatCode>
                <c:ptCount val="5"/>
                <c:pt idx="0">
                  <c:v>2018</c:v>
                </c:pt>
                <c:pt idx="1">
                  <c:v>2019</c:v>
                </c:pt>
                <c:pt idx="2">
                  <c:v>2020</c:v>
                </c:pt>
                <c:pt idx="3">
                  <c:v>2021</c:v>
                </c:pt>
                <c:pt idx="4">
                  <c:v>2022</c:v>
                </c:pt>
              </c:numCache>
            </c:numRef>
          </c:cat>
          <c:val>
            <c:numRef>
              <c:f>Blad1!$B$2:$B$6</c:f>
              <c:numCache>
                <c:formatCode>General</c:formatCode>
                <c:ptCount val="5"/>
                <c:pt idx="0">
                  <c:v>41</c:v>
                </c:pt>
                <c:pt idx="1">
                  <c:v>48</c:v>
                </c:pt>
                <c:pt idx="2">
                  <c:v>29</c:v>
                </c:pt>
                <c:pt idx="3">
                  <c:v>41</c:v>
                </c:pt>
                <c:pt idx="4">
                  <c:v>50</c:v>
                </c:pt>
              </c:numCache>
            </c:numRef>
          </c:val>
          <c:extLst>
            <c:ext xmlns:c16="http://schemas.microsoft.com/office/drawing/2014/chart" uri="{C3380CC4-5D6E-409C-BE32-E72D297353CC}">
              <c16:uniqueId val="{0000000A-08CB-F540-9112-94EAC32789CB}"/>
            </c:ext>
          </c:extLst>
        </c:ser>
        <c:dLbls>
          <c:dLblPos val="outEnd"/>
          <c:showLegendKey val="0"/>
          <c:showVal val="1"/>
          <c:showCatName val="0"/>
          <c:showSerName val="0"/>
          <c:showPercent val="0"/>
          <c:showBubbleSize val="0"/>
        </c:dLbls>
        <c:gapWidth val="122"/>
        <c:overlap val="-100"/>
        <c:axId val="1149865312"/>
        <c:axId val="1491316432"/>
      </c:barChart>
      <c:catAx>
        <c:axId val="1149865312"/>
        <c:scaling>
          <c:orientation val="minMax"/>
        </c:scaling>
        <c:delete val="0"/>
        <c:axPos val="b"/>
        <c:numFmt formatCode="General" sourceLinked="1"/>
        <c:majorTickMark val="none"/>
        <c:minorTickMark val="none"/>
        <c:tickLblPos val="nextTo"/>
        <c:spPr>
          <a:noFill/>
          <a:ln w="15875" cap="flat" cmpd="sng" algn="ctr">
            <a:solidFill>
              <a:schemeClr val="bg2">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91316432"/>
        <c:crosses val="autoZero"/>
        <c:auto val="1"/>
        <c:lblAlgn val="ctr"/>
        <c:lblOffset val="100"/>
        <c:noMultiLvlLbl val="0"/>
      </c:catAx>
      <c:valAx>
        <c:axId val="1491316432"/>
        <c:scaling>
          <c:orientation val="minMax"/>
        </c:scaling>
        <c:delete val="1"/>
        <c:axPos val="l"/>
        <c:majorGridlines>
          <c:spPr>
            <a:ln w="9525" cap="flat" cmpd="sng" algn="ctr">
              <a:solidFill>
                <a:schemeClr val="bg2">
                  <a:lumMod val="90000"/>
                </a:schemeClr>
              </a:solidFill>
              <a:round/>
            </a:ln>
            <a:effectLst/>
          </c:spPr>
        </c:majorGridlines>
        <c:numFmt formatCode="General" sourceLinked="1"/>
        <c:majorTickMark val="none"/>
        <c:minorTickMark val="none"/>
        <c:tickLblPos val="nextTo"/>
        <c:crossAx val="1149865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56505651689007"/>
          <c:y val="0.21182909868302521"/>
          <c:w val="0.586212097252793"/>
          <c:h val="0.7707309825238279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46-46AE-958C-C2F9371578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46-46AE-958C-C2F9371578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46-46AE-958C-C2F93715782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46-46AE-958C-C2F93715782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F46-46AE-958C-C2F93715782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F46-46AE-958C-C2F93715782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F46-46AE-958C-C2F93715782B}"/>
              </c:ext>
            </c:extLst>
          </c:dPt>
          <c:dPt>
            <c:idx val="7"/>
            <c:bubble3D val="0"/>
            <c:explosion val="13"/>
            <c:spPr>
              <a:solidFill>
                <a:schemeClr val="accent2">
                  <a:lumMod val="60000"/>
                </a:schemeClr>
              </a:solidFill>
              <a:ln w="19050">
                <a:solidFill>
                  <a:schemeClr val="lt1"/>
                </a:solidFill>
              </a:ln>
              <a:effectLst/>
            </c:spPr>
            <c:extLst>
              <c:ext xmlns:c16="http://schemas.microsoft.com/office/drawing/2014/chart" uri="{C3380CC4-5D6E-409C-BE32-E72D297353CC}">
                <c16:uniqueId val="{0000000F-8F46-46AE-958C-C2F93715782B}"/>
              </c:ext>
            </c:extLst>
          </c:dPt>
          <c:dPt>
            <c:idx val="8"/>
            <c:bubble3D val="0"/>
            <c:explosion val="15"/>
            <c:spPr>
              <a:solidFill>
                <a:schemeClr val="accent3">
                  <a:lumMod val="60000"/>
                </a:schemeClr>
              </a:solidFill>
              <a:ln w="19050">
                <a:solidFill>
                  <a:schemeClr val="lt1"/>
                </a:solidFill>
              </a:ln>
              <a:effectLst/>
            </c:spPr>
            <c:extLst>
              <c:ext xmlns:c16="http://schemas.microsoft.com/office/drawing/2014/chart" uri="{C3380CC4-5D6E-409C-BE32-E72D297353CC}">
                <c16:uniqueId val="{00000011-8F46-46AE-958C-C2F93715782B}"/>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F46-46AE-958C-C2F93715782B}"/>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F46-46AE-958C-C2F93715782B}"/>
              </c:ext>
            </c:extLst>
          </c:dPt>
          <c:dPt>
            <c:idx val="11"/>
            <c:bubble3D val="0"/>
            <c:explosion val="14"/>
            <c:spPr>
              <a:solidFill>
                <a:schemeClr val="accent6">
                  <a:lumMod val="60000"/>
                </a:schemeClr>
              </a:solidFill>
              <a:ln w="19050">
                <a:solidFill>
                  <a:schemeClr val="lt1"/>
                </a:solidFill>
              </a:ln>
              <a:effectLst/>
            </c:spPr>
            <c:extLst>
              <c:ext xmlns:c16="http://schemas.microsoft.com/office/drawing/2014/chart" uri="{C3380CC4-5D6E-409C-BE32-E72D297353CC}">
                <c16:uniqueId val="{00000017-8F46-46AE-958C-C2F93715782B}"/>
              </c:ext>
            </c:extLst>
          </c:dPt>
          <c:dPt>
            <c:idx val="1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19-8F46-46AE-958C-C2F93715782B}"/>
              </c:ext>
            </c:extLst>
          </c:dPt>
          <c:dLbls>
            <c:dLbl>
              <c:idx val="0"/>
              <c:layout>
                <c:manualLayout>
                  <c:x val="0.10513083825996829"/>
                  <c:y val="-8.674277679399439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F46-46AE-958C-C2F93715782B}"/>
                </c:ext>
              </c:extLst>
            </c:dLbl>
            <c:dLbl>
              <c:idx val="1"/>
              <c:layout>
                <c:manualLayout>
                  <c:x val="0.16978776320706682"/>
                  <c:y val="1.511450427103757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F46-46AE-958C-C2F93715782B}"/>
                </c:ext>
              </c:extLst>
            </c:dLbl>
            <c:dLbl>
              <c:idx val="2"/>
              <c:layout>
                <c:manualLayout>
                  <c:x val="2.1716617283088609E-2"/>
                  <c:y val="-0.1435500209457691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F46-46AE-958C-C2F93715782B}"/>
                </c:ext>
              </c:extLst>
            </c:dLbl>
            <c:dLbl>
              <c:idx val="3"/>
              <c:layout>
                <c:manualLayout>
                  <c:x val="-0.13772017894448182"/>
                  <c:y val="4.645100531280417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F46-46AE-958C-C2F93715782B}"/>
                </c:ext>
              </c:extLst>
            </c:dLbl>
            <c:dLbl>
              <c:idx val="4"/>
              <c:layout>
                <c:manualLayout>
                  <c:x val="-0.1249033733490541"/>
                  <c:y val="5.436123441895538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F46-46AE-958C-C2F93715782B}"/>
                </c:ext>
              </c:extLst>
            </c:dLbl>
            <c:dLbl>
              <c:idx val="5"/>
              <c:layout>
                <c:manualLayout>
                  <c:x val="-0.14082473614476726"/>
                  <c:y val="-2.945044320724319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F46-46AE-958C-C2F93715782B}"/>
                </c:ext>
              </c:extLst>
            </c:dLbl>
            <c:dLbl>
              <c:idx val="6"/>
              <c:layout>
                <c:manualLayout>
                  <c:x val="-0.1416078223170702"/>
                  <c:y val="-8.025977614103971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F46-46AE-958C-C2F93715782B}"/>
                </c:ext>
              </c:extLst>
            </c:dLbl>
            <c:dLbl>
              <c:idx val="7"/>
              <c:layout>
                <c:manualLayout>
                  <c:x val="-0.12658903189604287"/>
                  <c:y val="-7.263274953738918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F46-46AE-958C-C2F93715782B}"/>
                </c:ext>
              </c:extLst>
            </c:dLbl>
            <c:dLbl>
              <c:idx val="8"/>
              <c:layout>
                <c:manualLayout>
                  <c:x val="-6.7088202873677907E-2"/>
                  <c:y val="-0.1159847904366907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F46-46AE-958C-C2F93715782B}"/>
                </c:ext>
              </c:extLst>
            </c:dLbl>
            <c:dLbl>
              <c:idx val="9"/>
              <c:layout>
                <c:manualLayout>
                  <c:x val="4.0361327665380277E-4"/>
                  <c:y val="0.1089202432587990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F46-46AE-958C-C2F93715782B}"/>
                </c:ext>
              </c:extLst>
            </c:dLbl>
            <c:dLbl>
              <c:idx val="10"/>
              <c:layout>
                <c:manualLayout>
                  <c:x val="-1.3906596176754132E-2"/>
                  <c:y val="-0.127947899712292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8F46-46AE-958C-C2F93715782B}"/>
                </c:ext>
              </c:extLst>
            </c:dLbl>
            <c:dLbl>
              <c:idx val="11"/>
              <c:layout>
                <c:manualLayout>
                  <c:x val="6.7363299014047792E-2"/>
                  <c:y val="-6.739247511322957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8F46-46AE-958C-C2F93715782B}"/>
                </c:ext>
              </c:extLst>
            </c:dLbl>
            <c:dLbl>
              <c:idx val="12"/>
              <c:layout>
                <c:manualLayout>
                  <c:x val="-1.4986140121539004E-3"/>
                  <c:y val="7.867776770627843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9-8F46-46AE-958C-C2F93715782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Sheet1!$A$2:$A$14</c:f>
              <c:strCache>
                <c:ptCount val="13"/>
                <c:pt idx="0">
                  <c:v>Heavy Infrastructure</c:v>
                </c:pt>
                <c:pt idx="1">
                  <c:v>Building - Contractors</c:v>
                </c:pt>
                <c:pt idx="2">
                  <c:v>Road Construction</c:v>
                </c:pt>
                <c:pt idx="3">
                  <c:v>Mining</c:v>
                </c:pt>
                <c:pt idx="4">
                  <c:v>Quarries &amp; Aggregates</c:v>
                </c:pt>
                <c:pt idx="5">
                  <c:v>Agriculture &amp; Landscaping</c:v>
                </c:pt>
                <c:pt idx="6">
                  <c:v>Building - Rental Providers</c:v>
                </c:pt>
                <c:pt idx="7">
                  <c:v>Recycling &amp; Waste Management</c:v>
                </c:pt>
                <c:pt idx="8">
                  <c:v>Industrial Material Handling</c:v>
                </c:pt>
                <c:pt idx="9">
                  <c:v>Forestry</c:v>
                </c:pt>
                <c:pt idx="10">
                  <c:v>Utilities</c:v>
                </c:pt>
                <c:pt idx="11">
                  <c:v>Oil &amp; Gas</c:v>
                </c:pt>
                <c:pt idx="12">
                  <c:v>Demolition</c:v>
                </c:pt>
              </c:strCache>
            </c:strRef>
          </c:cat>
          <c:val>
            <c:numRef>
              <c:f>Sheet1!$B$2:$B$14</c:f>
              <c:numCache>
                <c:formatCode>_-* #,##0.0_-;\-* #,##0.0_-;_-* "-"??_-;_-@_-</c:formatCode>
                <c:ptCount val="13"/>
                <c:pt idx="0">
                  <c:v>11739646482.740162</c:v>
                </c:pt>
                <c:pt idx="1">
                  <c:v>8340032849.0099936</c:v>
                </c:pt>
                <c:pt idx="2">
                  <c:v>6584888457.2900152</c:v>
                </c:pt>
                <c:pt idx="3">
                  <c:v>6300151340.3199873</c:v>
                </c:pt>
                <c:pt idx="4">
                  <c:v>5725030027.5599651</c:v>
                </c:pt>
                <c:pt idx="5">
                  <c:v>3004896847.3799901</c:v>
                </c:pt>
                <c:pt idx="6">
                  <c:v>2449552305.0799823</c:v>
                </c:pt>
                <c:pt idx="7">
                  <c:v>1872730779.6099999</c:v>
                </c:pt>
                <c:pt idx="8">
                  <c:v>1632692975.4199991</c:v>
                </c:pt>
                <c:pt idx="9">
                  <c:v>913717873.92999983</c:v>
                </c:pt>
                <c:pt idx="10">
                  <c:v>747459916.32000005</c:v>
                </c:pt>
                <c:pt idx="11">
                  <c:v>599759249.54999995</c:v>
                </c:pt>
                <c:pt idx="12">
                  <c:v>456928513.98000038</c:v>
                </c:pt>
              </c:numCache>
            </c:numRef>
          </c:val>
          <c:extLst>
            <c:ext xmlns:c16="http://schemas.microsoft.com/office/drawing/2014/chart" uri="{C3380CC4-5D6E-409C-BE32-E72D297353CC}">
              <c16:uniqueId val="{0000001A-8F46-46AE-958C-C2F93715782B}"/>
            </c:ext>
          </c:extLst>
        </c:ser>
        <c:dLbls>
          <c:showLegendKey val="0"/>
          <c:showVal val="0"/>
          <c:showCatName val="1"/>
          <c:showSerName val="0"/>
          <c:showPercent val="1"/>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165227272727272"/>
          <c:y val="0.31815541713945072"/>
          <c:w val="0.69506287878787876"/>
          <c:h val="0.69506287878787876"/>
        </c:manualLayout>
      </c:layout>
      <c:doughnut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B39-4914-A9BB-006F28560D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B39-4914-A9BB-006F28560D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B39-4914-A9BB-006F28560D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B39-4914-A9BB-006F28560D9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B39-4914-A9BB-006F28560D9F}"/>
              </c:ext>
            </c:extLst>
          </c:dPt>
          <c:dLbls>
            <c:dLbl>
              <c:idx val="0"/>
              <c:layout>
                <c:manualLayout>
                  <c:x val="-0.11228853063531731"/>
                  <c:y val="-6.433688680000765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B39-4914-A9BB-006F28560D9F}"/>
                </c:ext>
              </c:extLst>
            </c:dLbl>
            <c:dLbl>
              <c:idx val="1"/>
              <c:layout>
                <c:manualLayout>
                  <c:x val="-0.12226973335845662"/>
                  <c:y val="-9.403083455385728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B39-4914-A9BB-006F28560D9F}"/>
                </c:ext>
              </c:extLst>
            </c:dLbl>
            <c:dLbl>
              <c:idx val="2"/>
              <c:layout>
                <c:manualLayout>
                  <c:x val="-0.13474623676238076"/>
                  <c:y val="-6.928587809231587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B39-4914-A9BB-006F28560D9F}"/>
                </c:ext>
              </c:extLst>
            </c:dLbl>
            <c:dLbl>
              <c:idx val="3"/>
              <c:layout>
                <c:manualLayout>
                  <c:x val="-6.4877817700405516E-2"/>
                  <c:y val="-7.918386067693242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B39-4914-A9BB-006F28560D9F}"/>
                </c:ext>
              </c:extLst>
            </c:dLbl>
            <c:dLbl>
              <c:idx val="4"/>
              <c:layout>
                <c:manualLayout>
                  <c:x val="7.4859020423544871E-3"/>
                  <c:y val="-9.40308345538572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B39-4914-A9BB-006F28560D9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Contractors</c:v>
                </c:pt>
                <c:pt idx="1">
                  <c:v>Producers (Site dependent)</c:v>
                </c:pt>
                <c:pt idx="2">
                  <c:v>Rental Providers</c:v>
                </c:pt>
                <c:pt idx="3">
                  <c:v>Governmental</c:v>
                </c:pt>
                <c:pt idx="4">
                  <c:v>Others</c:v>
                </c:pt>
              </c:strCache>
            </c:strRef>
          </c:cat>
          <c:val>
            <c:numRef>
              <c:f>Sheet1!$B$2:$B$6</c:f>
              <c:numCache>
                <c:formatCode>#,##0.00</c:formatCode>
                <c:ptCount val="5"/>
                <c:pt idx="0">
                  <c:v>36994123462</c:v>
                </c:pt>
                <c:pt idx="1">
                  <c:v>5738348377.8999996</c:v>
                </c:pt>
                <c:pt idx="2">
                  <c:v>5006839893</c:v>
                </c:pt>
                <c:pt idx="3">
                  <c:v>1222472645.4000001</c:v>
                </c:pt>
                <c:pt idx="4">
                  <c:v>1405703239.9000001</c:v>
                </c:pt>
              </c:numCache>
            </c:numRef>
          </c:val>
          <c:extLst>
            <c:ext xmlns:c16="http://schemas.microsoft.com/office/drawing/2014/chart" uri="{C3380CC4-5D6E-409C-BE32-E72D297353CC}">
              <c16:uniqueId val="{0000000A-BB39-4914-A9BB-006F28560D9F}"/>
            </c:ext>
          </c:extLst>
        </c:ser>
        <c:dLbls>
          <c:showLegendKey val="0"/>
          <c:showVal val="1"/>
          <c:showCatName val="1"/>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618976738322395E-2"/>
          <c:y val="9.1921146552160701E-2"/>
          <c:w val="0.89461367491029309"/>
          <c:h val="0.74428816265389408"/>
        </c:manualLayout>
      </c:layout>
      <c:areaChart>
        <c:grouping val="stacked"/>
        <c:varyColors val="0"/>
        <c:ser>
          <c:idx val="1"/>
          <c:order val="0"/>
          <c:tx>
            <c:strRef>
              <c:f>Sheet1!$B$1</c:f>
              <c:strCache>
                <c:ptCount val="1"/>
                <c:pt idx="0">
                  <c:v>Articulated Haulers</c:v>
                </c:pt>
              </c:strCache>
            </c:strRef>
          </c:tx>
          <c:spPr>
            <a:solidFill>
              <a:schemeClr val="accent5">
                <a:lumMod val="75000"/>
              </a:schemeClr>
            </a:solidFill>
            <a:ln>
              <a:solidFill>
                <a:srgbClr val="0070C0"/>
              </a:solidFill>
            </a:ln>
            <a:effectLst>
              <a:innerShdw blurRad="114300">
                <a:schemeClr val="accent2"/>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Sheet1!$B$2:$B$31</c:f>
              <c:numCache>
                <c:formatCode>General</c:formatCode>
                <c:ptCount val="30"/>
                <c:pt idx="0">
                  <c:v>777</c:v>
                </c:pt>
                <c:pt idx="1">
                  <c:v>699</c:v>
                </c:pt>
                <c:pt idx="2">
                  <c:v>729</c:v>
                </c:pt>
                <c:pt idx="3">
                  <c:v>1578</c:v>
                </c:pt>
                <c:pt idx="4">
                  <c:v>2004</c:v>
                </c:pt>
                <c:pt idx="5">
                  <c:v>2033</c:v>
                </c:pt>
                <c:pt idx="6">
                  <c:v>2113</c:v>
                </c:pt>
                <c:pt idx="7">
                  <c:v>2395</c:v>
                </c:pt>
                <c:pt idx="8">
                  <c:v>2305</c:v>
                </c:pt>
                <c:pt idx="9">
                  <c:v>1989</c:v>
                </c:pt>
                <c:pt idx="10">
                  <c:v>1911</c:v>
                </c:pt>
                <c:pt idx="11">
                  <c:v>1987</c:v>
                </c:pt>
                <c:pt idx="12">
                  <c:v>1911</c:v>
                </c:pt>
                <c:pt idx="13">
                  <c:v>2110</c:v>
                </c:pt>
                <c:pt idx="14">
                  <c:v>2640</c:v>
                </c:pt>
                <c:pt idx="15">
                  <c:v>3060</c:v>
                </c:pt>
                <c:pt idx="16">
                  <c:v>3360</c:v>
                </c:pt>
                <c:pt idx="17">
                  <c:v>3178</c:v>
                </c:pt>
                <c:pt idx="18">
                  <c:v>1129</c:v>
                </c:pt>
                <c:pt idx="19">
                  <c:v>1865</c:v>
                </c:pt>
                <c:pt idx="20">
                  <c:v>2340</c:v>
                </c:pt>
                <c:pt idx="21">
                  <c:v>2749</c:v>
                </c:pt>
                <c:pt idx="22">
                  <c:v>2081</c:v>
                </c:pt>
                <c:pt idx="23">
                  <c:v>2069</c:v>
                </c:pt>
                <c:pt idx="24">
                  <c:v>2063</c:v>
                </c:pt>
                <c:pt idx="25">
                  <c:v>1965</c:v>
                </c:pt>
                <c:pt idx="26">
                  <c:v>2301</c:v>
                </c:pt>
                <c:pt idx="27">
                  <c:v>2894</c:v>
                </c:pt>
                <c:pt idx="28">
                  <c:v>3037</c:v>
                </c:pt>
                <c:pt idx="29">
                  <c:v>2146</c:v>
                </c:pt>
              </c:numCache>
            </c:numRef>
          </c:val>
          <c:extLst>
            <c:ext xmlns:c16="http://schemas.microsoft.com/office/drawing/2014/chart" uri="{C3380CC4-5D6E-409C-BE32-E72D297353CC}">
              <c16:uniqueId val="{00000000-4F1E-4FB9-B453-3842ED19782A}"/>
            </c:ext>
          </c:extLst>
        </c:ser>
        <c:ser>
          <c:idx val="2"/>
          <c:order val="1"/>
          <c:tx>
            <c:strRef>
              <c:f>Sheet1!$C$1</c:f>
              <c:strCache>
                <c:ptCount val="1"/>
                <c:pt idx="0">
                  <c:v>Wheel Loaders</c:v>
                </c:pt>
              </c:strCache>
            </c:strRef>
          </c:tx>
          <c:spPr>
            <a:solidFill>
              <a:srgbClr val="002060"/>
            </a:solidFill>
            <a:ln>
              <a:solidFill>
                <a:srgbClr val="00B0F0"/>
              </a:solidFill>
            </a:ln>
            <a:effectLst>
              <a:innerShdw blurRad="114300">
                <a:schemeClr val="accent3"/>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Sheet1!$C$2:$C$31</c:f>
              <c:numCache>
                <c:formatCode>General</c:formatCode>
                <c:ptCount val="30"/>
                <c:pt idx="0">
                  <c:v>3909</c:v>
                </c:pt>
                <c:pt idx="1">
                  <c:v>3232</c:v>
                </c:pt>
                <c:pt idx="2">
                  <c:v>3217</c:v>
                </c:pt>
                <c:pt idx="3">
                  <c:v>5187</c:v>
                </c:pt>
                <c:pt idx="4">
                  <c:v>5679</c:v>
                </c:pt>
                <c:pt idx="5">
                  <c:v>5846</c:v>
                </c:pt>
                <c:pt idx="6">
                  <c:v>6417</c:v>
                </c:pt>
                <c:pt idx="7">
                  <c:v>6253</c:v>
                </c:pt>
                <c:pt idx="8">
                  <c:v>5780</c:v>
                </c:pt>
                <c:pt idx="9">
                  <c:v>5568</c:v>
                </c:pt>
                <c:pt idx="10">
                  <c:v>5209</c:v>
                </c:pt>
                <c:pt idx="11">
                  <c:v>5055</c:v>
                </c:pt>
                <c:pt idx="12">
                  <c:v>6241</c:v>
                </c:pt>
                <c:pt idx="13">
                  <c:v>7681</c:v>
                </c:pt>
                <c:pt idx="14">
                  <c:v>8309</c:v>
                </c:pt>
                <c:pt idx="15">
                  <c:v>8674</c:v>
                </c:pt>
                <c:pt idx="16">
                  <c:v>9149</c:v>
                </c:pt>
                <c:pt idx="17">
                  <c:v>9203</c:v>
                </c:pt>
                <c:pt idx="18">
                  <c:v>4450</c:v>
                </c:pt>
                <c:pt idx="19">
                  <c:v>5722</c:v>
                </c:pt>
                <c:pt idx="20">
                  <c:v>6915</c:v>
                </c:pt>
                <c:pt idx="21">
                  <c:v>6861</c:v>
                </c:pt>
                <c:pt idx="22">
                  <c:v>6454</c:v>
                </c:pt>
                <c:pt idx="23">
                  <c:v>6582</c:v>
                </c:pt>
                <c:pt idx="24">
                  <c:v>6414</c:v>
                </c:pt>
                <c:pt idx="25">
                  <c:v>6350</c:v>
                </c:pt>
                <c:pt idx="26">
                  <c:v>6871</c:v>
                </c:pt>
                <c:pt idx="27">
                  <c:v>7823</c:v>
                </c:pt>
                <c:pt idx="28">
                  <c:v>8006</c:v>
                </c:pt>
                <c:pt idx="29">
                  <c:v>6639</c:v>
                </c:pt>
              </c:numCache>
            </c:numRef>
          </c:val>
          <c:extLst>
            <c:ext xmlns:c16="http://schemas.microsoft.com/office/drawing/2014/chart" uri="{C3380CC4-5D6E-409C-BE32-E72D297353CC}">
              <c16:uniqueId val="{00000001-4F1E-4FB9-B453-3842ED19782A}"/>
            </c:ext>
          </c:extLst>
        </c:ser>
        <c:ser>
          <c:idx val="3"/>
          <c:order val="2"/>
          <c:tx>
            <c:strRef>
              <c:f>Sheet1!$D$1</c:f>
              <c:strCache>
                <c:ptCount val="1"/>
                <c:pt idx="0">
                  <c:v>Zettelmeyer (1990)</c:v>
                </c:pt>
              </c:strCache>
            </c:strRef>
          </c:tx>
          <c:spPr>
            <a:solidFill>
              <a:schemeClr val="accent3">
                <a:lumMod val="40000"/>
                <a:lumOff val="60000"/>
              </a:schemeClr>
            </a:solidFill>
            <a:ln>
              <a:solidFill>
                <a:schemeClr val="accent3"/>
              </a:solidFill>
            </a:ln>
            <a:effectLst>
              <a:innerShdw blurRad="114300">
                <a:schemeClr val="accent4"/>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Sheet1!$D$2:$D$31</c:f>
              <c:numCache>
                <c:formatCode>General</c:formatCode>
                <c:ptCount val="30"/>
                <c:pt idx="0">
                  <c:v>2209</c:v>
                </c:pt>
                <c:pt idx="1">
                  <c:v>2829</c:v>
                </c:pt>
                <c:pt idx="2">
                  <c:v>2523</c:v>
                </c:pt>
                <c:pt idx="3">
                  <c:v>2537</c:v>
                </c:pt>
                <c:pt idx="4">
                  <c:v>2095</c:v>
                </c:pt>
                <c:pt idx="5">
                  <c:v>1667</c:v>
                </c:pt>
                <c:pt idx="6">
                  <c:v>1608</c:v>
                </c:pt>
                <c:pt idx="7">
                  <c:v>1828</c:v>
                </c:pt>
                <c:pt idx="8">
                  <c:v>2252</c:v>
                </c:pt>
                <c:pt idx="9">
                  <c:v>2475</c:v>
                </c:pt>
                <c:pt idx="10">
                  <c:v>1920</c:v>
                </c:pt>
                <c:pt idx="11">
                  <c:v>1688</c:v>
                </c:pt>
                <c:pt idx="12">
                  <c:v>1852</c:v>
                </c:pt>
                <c:pt idx="13">
                  <c:v>2039</c:v>
                </c:pt>
                <c:pt idx="14">
                  <c:v>2325</c:v>
                </c:pt>
                <c:pt idx="15">
                  <c:v>2596</c:v>
                </c:pt>
                <c:pt idx="16">
                  <c:v>2870</c:v>
                </c:pt>
                <c:pt idx="17">
                  <c:v>2331</c:v>
                </c:pt>
                <c:pt idx="18">
                  <c:v>1296</c:v>
                </c:pt>
                <c:pt idx="19">
                  <c:v>1834</c:v>
                </c:pt>
                <c:pt idx="20">
                  <c:v>2173</c:v>
                </c:pt>
                <c:pt idx="21">
                  <c:v>1838</c:v>
                </c:pt>
                <c:pt idx="22">
                  <c:v>1873</c:v>
                </c:pt>
                <c:pt idx="23">
                  <c:v>2036</c:v>
                </c:pt>
                <c:pt idx="24">
                  <c:v>1891</c:v>
                </c:pt>
                <c:pt idx="25">
                  <c:v>2066</c:v>
                </c:pt>
                <c:pt idx="26">
                  <c:v>2254</c:v>
                </c:pt>
                <c:pt idx="27">
                  <c:v>2656</c:v>
                </c:pt>
                <c:pt idx="28">
                  <c:v>2902</c:v>
                </c:pt>
                <c:pt idx="29">
                  <c:v>2581</c:v>
                </c:pt>
              </c:numCache>
            </c:numRef>
          </c:val>
          <c:extLst>
            <c:ext xmlns:c16="http://schemas.microsoft.com/office/drawing/2014/chart" uri="{C3380CC4-5D6E-409C-BE32-E72D297353CC}">
              <c16:uniqueId val="{00000002-4F1E-4FB9-B453-3842ED19782A}"/>
            </c:ext>
          </c:extLst>
        </c:ser>
        <c:ser>
          <c:idx val="4"/>
          <c:order val="3"/>
          <c:tx>
            <c:strRef>
              <c:f>Sheet1!$E$1</c:f>
              <c:strCache>
                <c:ptCount val="1"/>
                <c:pt idx="0">
                  <c:v>PelJob (1995)</c:v>
                </c:pt>
              </c:strCache>
            </c:strRef>
          </c:tx>
          <c:spPr>
            <a:pattFill prst="ltUpDiag">
              <a:fgClr>
                <a:schemeClr val="accent5"/>
              </a:fgClr>
              <a:bgClr>
                <a:schemeClr val="accent5">
                  <a:lumMod val="20000"/>
                  <a:lumOff val="80000"/>
                </a:schemeClr>
              </a:bgClr>
            </a:pattFill>
            <a:ln>
              <a:noFill/>
            </a:ln>
            <a:effectLst>
              <a:innerShdw blurRad="114300">
                <a:schemeClr val="accent5"/>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Sheet1!$E$2:$E$31</c:f>
              <c:numCache>
                <c:formatCode>General</c:formatCode>
                <c:ptCount val="30"/>
                <c:pt idx="0">
                  <c:v>89</c:v>
                </c:pt>
                <c:pt idx="1">
                  <c:v>34</c:v>
                </c:pt>
                <c:pt idx="2">
                  <c:v>16</c:v>
                </c:pt>
                <c:pt idx="3">
                  <c:v>6</c:v>
                </c:pt>
                <c:pt idx="4">
                  <c:v>2668</c:v>
                </c:pt>
                <c:pt idx="5">
                  <c:v>4419</c:v>
                </c:pt>
                <c:pt idx="6">
                  <c:v>4861</c:v>
                </c:pt>
                <c:pt idx="7">
                  <c:v>4515</c:v>
                </c:pt>
                <c:pt idx="8">
                  <c:v>5264</c:v>
                </c:pt>
                <c:pt idx="9">
                  <c:v>6282</c:v>
                </c:pt>
                <c:pt idx="10">
                  <c:v>5675</c:v>
                </c:pt>
                <c:pt idx="11">
                  <c:v>5468</c:v>
                </c:pt>
                <c:pt idx="12">
                  <c:v>5721</c:v>
                </c:pt>
                <c:pt idx="13">
                  <c:v>6490</c:v>
                </c:pt>
                <c:pt idx="14">
                  <c:v>6624</c:v>
                </c:pt>
                <c:pt idx="15">
                  <c:v>7604</c:v>
                </c:pt>
                <c:pt idx="16">
                  <c:v>7451</c:v>
                </c:pt>
                <c:pt idx="17">
                  <c:v>5732</c:v>
                </c:pt>
                <c:pt idx="18">
                  <c:v>4119</c:v>
                </c:pt>
                <c:pt idx="19">
                  <c:v>5346</c:v>
                </c:pt>
                <c:pt idx="20">
                  <c:v>6309</c:v>
                </c:pt>
                <c:pt idx="21">
                  <c:v>6758</c:v>
                </c:pt>
                <c:pt idx="22">
                  <c:v>6436</c:v>
                </c:pt>
                <c:pt idx="23">
                  <c:v>6567</c:v>
                </c:pt>
                <c:pt idx="24">
                  <c:v>5909</c:v>
                </c:pt>
                <c:pt idx="25">
                  <c:v>6492</c:v>
                </c:pt>
                <c:pt idx="26">
                  <c:v>8396</c:v>
                </c:pt>
                <c:pt idx="27">
                  <c:v>8612</c:v>
                </c:pt>
                <c:pt idx="28">
                  <c:v>8371</c:v>
                </c:pt>
                <c:pt idx="29">
                  <c:v>9581</c:v>
                </c:pt>
              </c:numCache>
            </c:numRef>
          </c:val>
          <c:extLst>
            <c:ext xmlns:c16="http://schemas.microsoft.com/office/drawing/2014/chart" uri="{C3380CC4-5D6E-409C-BE32-E72D297353CC}">
              <c16:uniqueId val="{00000003-4F1E-4FB9-B453-3842ED19782A}"/>
            </c:ext>
          </c:extLst>
        </c:ser>
        <c:ser>
          <c:idx val="5"/>
          <c:order val="4"/>
          <c:tx>
            <c:strRef>
              <c:f>Sheet1!$F$1</c:f>
              <c:strCache>
                <c:ptCount val="1"/>
                <c:pt idx="0">
                  <c:v>Champion (1997)</c:v>
                </c:pt>
              </c:strCache>
            </c:strRef>
          </c:tx>
          <c:spPr>
            <a:pattFill prst="ltUpDiag">
              <a:fgClr>
                <a:schemeClr val="accent6"/>
              </a:fgClr>
              <a:bgClr>
                <a:schemeClr val="accent6">
                  <a:lumMod val="20000"/>
                  <a:lumOff val="80000"/>
                </a:schemeClr>
              </a:bgClr>
            </a:pattFill>
            <a:ln>
              <a:noFill/>
            </a:ln>
            <a:effectLst>
              <a:innerShdw blurRad="114300">
                <a:schemeClr val="accent6"/>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Sheet1!$F$2:$F$31</c:f>
              <c:numCache>
                <c:formatCode>General</c:formatCode>
                <c:ptCount val="30"/>
                <c:pt idx="0">
                  <c:v>0</c:v>
                </c:pt>
                <c:pt idx="1">
                  <c:v>0</c:v>
                </c:pt>
                <c:pt idx="2">
                  <c:v>0</c:v>
                </c:pt>
                <c:pt idx="3">
                  <c:v>0</c:v>
                </c:pt>
                <c:pt idx="4">
                  <c:v>0</c:v>
                </c:pt>
                <c:pt idx="5">
                  <c:v>0</c:v>
                </c:pt>
                <c:pt idx="6">
                  <c:v>1388</c:v>
                </c:pt>
                <c:pt idx="7">
                  <c:v>1290</c:v>
                </c:pt>
                <c:pt idx="8">
                  <c:v>997</c:v>
                </c:pt>
                <c:pt idx="9">
                  <c:v>1101</c:v>
                </c:pt>
                <c:pt idx="10">
                  <c:v>982</c:v>
                </c:pt>
                <c:pt idx="11">
                  <c:v>1030</c:v>
                </c:pt>
                <c:pt idx="12">
                  <c:v>1020</c:v>
                </c:pt>
                <c:pt idx="13">
                  <c:v>1051</c:v>
                </c:pt>
                <c:pt idx="14">
                  <c:v>1350</c:v>
                </c:pt>
                <c:pt idx="15">
                  <c:v>1007</c:v>
                </c:pt>
                <c:pt idx="16">
                  <c:v>1566</c:v>
                </c:pt>
                <c:pt idx="17">
                  <c:v>1496</c:v>
                </c:pt>
                <c:pt idx="18">
                  <c:v>948</c:v>
                </c:pt>
                <c:pt idx="19">
                  <c:v>1011</c:v>
                </c:pt>
                <c:pt idx="20">
                  <c:v>1066</c:v>
                </c:pt>
                <c:pt idx="21">
                  <c:v>1011</c:v>
                </c:pt>
                <c:pt idx="22">
                  <c:v>1013</c:v>
                </c:pt>
                <c:pt idx="23">
                  <c:v>936</c:v>
                </c:pt>
                <c:pt idx="24">
                  <c:v>501</c:v>
                </c:pt>
                <c:pt idx="25">
                  <c:v>120</c:v>
                </c:pt>
                <c:pt idx="26">
                  <c:v>53</c:v>
                </c:pt>
                <c:pt idx="27">
                  <c:v>10</c:v>
                </c:pt>
                <c:pt idx="28">
                  <c:v>12</c:v>
                </c:pt>
                <c:pt idx="29">
                  <c:v>3</c:v>
                </c:pt>
              </c:numCache>
            </c:numRef>
          </c:val>
          <c:extLst>
            <c:ext xmlns:c16="http://schemas.microsoft.com/office/drawing/2014/chart" uri="{C3380CC4-5D6E-409C-BE32-E72D297353CC}">
              <c16:uniqueId val="{00000004-4F1E-4FB9-B453-3842ED19782A}"/>
            </c:ext>
          </c:extLst>
        </c:ser>
        <c:ser>
          <c:idx val="6"/>
          <c:order val="5"/>
          <c:tx>
            <c:strRef>
              <c:f>Sheet1!$G$1</c:f>
              <c:strCache>
                <c:ptCount val="1"/>
                <c:pt idx="0">
                  <c:v>Samsung (1998)</c:v>
                </c:pt>
              </c:strCache>
            </c:strRef>
          </c:tx>
          <c:spPr>
            <a:pattFill prst="ltUpDiag">
              <a:fgClr>
                <a:schemeClr val="accent1">
                  <a:lumMod val="60000"/>
                </a:schemeClr>
              </a:fgClr>
              <a:bgClr>
                <a:schemeClr val="accent1">
                  <a:lumMod val="60000"/>
                  <a:lumMod val="20000"/>
                  <a:lumOff val="80000"/>
                </a:schemeClr>
              </a:bgClr>
            </a:pattFill>
            <a:ln>
              <a:noFill/>
            </a:ln>
            <a:effectLst>
              <a:innerShdw blurRad="114300">
                <a:schemeClr val="accent1">
                  <a:lumMod val="60000"/>
                </a:schemeClr>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Sheet1!$G$2:$G$31</c:f>
              <c:numCache>
                <c:formatCode>General</c:formatCode>
                <c:ptCount val="30"/>
                <c:pt idx="0">
                  <c:v>600</c:v>
                </c:pt>
                <c:pt idx="1">
                  <c:v>646</c:v>
                </c:pt>
                <c:pt idx="2">
                  <c:v>686</c:v>
                </c:pt>
                <c:pt idx="3">
                  <c:v>1240</c:v>
                </c:pt>
                <c:pt idx="4">
                  <c:v>2191</c:v>
                </c:pt>
                <c:pt idx="5">
                  <c:v>5889</c:v>
                </c:pt>
                <c:pt idx="6">
                  <c:v>6000</c:v>
                </c:pt>
                <c:pt idx="7">
                  <c:v>3786</c:v>
                </c:pt>
                <c:pt idx="8">
                  <c:v>3370</c:v>
                </c:pt>
                <c:pt idx="9">
                  <c:v>3978</c:v>
                </c:pt>
                <c:pt idx="10">
                  <c:v>4043</c:v>
                </c:pt>
                <c:pt idx="11">
                  <c:v>4633</c:v>
                </c:pt>
                <c:pt idx="12">
                  <c:v>5902</c:v>
                </c:pt>
                <c:pt idx="13">
                  <c:v>7937</c:v>
                </c:pt>
                <c:pt idx="14">
                  <c:v>9136</c:v>
                </c:pt>
                <c:pt idx="15">
                  <c:v>10897</c:v>
                </c:pt>
                <c:pt idx="16">
                  <c:v>12390</c:v>
                </c:pt>
                <c:pt idx="17">
                  <c:v>12434</c:v>
                </c:pt>
                <c:pt idx="18">
                  <c:v>8601</c:v>
                </c:pt>
                <c:pt idx="19">
                  <c:v>14758</c:v>
                </c:pt>
                <c:pt idx="20">
                  <c:v>18002</c:v>
                </c:pt>
                <c:pt idx="21">
                  <c:v>16762</c:v>
                </c:pt>
                <c:pt idx="22">
                  <c:v>15796</c:v>
                </c:pt>
                <c:pt idx="23">
                  <c:v>12557</c:v>
                </c:pt>
                <c:pt idx="24">
                  <c:v>11442</c:v>
                </c:pt>
                <c:pt idx="25">
                  <c:v>11462</c:v>
                </c:pt>
                <c:pt idx="26">
                  <c:v>15309</c:v>
                </c:pt>
                <c:pt idx="27">
                  <c:v>17820</c:v>
                </c:pt>
                <c:pt idx="28">
                  <c:v>16846</c:v>
                </c:pt>
                <c:pt idx="29">
                  <c:v>16536</c:v>
                </c:pt>
              </c:numCache>
            </c:numRef>
          </c:val>
          <c:extLst>
            <c:ext xmlns:c16="http://schemas.microsoft.com/office/drawing/2014/chart" uri="{C3380CC4-5D6E-409C-BE32-E72D297353CC}">
              <c16:uniqueId val="{00000005-4F1E-4FB9-B453-3842ED19782A}"/>
            </c:ext>
          </c:extLst>
        </c:ser>
        <c:ser>
          <c:idx val="7"/>
          <c:order val="6"/>
          <c:tx>
            <c:strRef>
              <c:f>Sheet1!$H$1</c:f>
              <c:strCache>
                <c:ptCount val="1"/>
                <c:pt idx="0">
                  <c:v>Backhoe Loaders (2002)</c:v>
                </c:pt>
              </c:strCache>
            </c:strRef>
          </c:tx>
          <c:spPr>
            <a:pattFill prst="ltUpDiag">
              <a:fgClr>
                <a:schemeClr val="accent2">
                  <a:lumMod val="60000"/>
                </a:schemeClr>
              </a:fgClr>
              <a:bgClr>
                <a:schemeClr val="accent2">
                  <a:lumMod val="60000"/>
                  <a:lumMod val="20000"/>
                  <a:lumOff val="80000"/>
                </a:schemeClr>
              </a:bgClr>
            </a:pattFill>
            <a:ln>
              <a:noFill/>
            </a:ln>
            <a:effectLst>
              <a:innerShdw blurRad="114300">
                <a:schemeClr val="accent2">
                  <a:lumMod val="60000"/>
                </a:schemeClr>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Sheet1!$H$2:$H$31</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36</c:v>
                </c:pt>
                <c:pt idx="12">
                  <c:v>736</c:v>
                </c:pt>
                <c:pt idx="13">
                  <c:v>1503</c:v>
                </c:pt>
                <c:pt idx="14">
                  <c:v>2097</c:v>
                </c:pt>
                <c:pt idx="15">
                  <c:v>2731</c:v>
                </c:pt>
                <c:pt idx="16">
                  <c:v>2812</c:v>
                </c:pt>
                <c:pt idx="17">
                  <c:v>2339</c:v>
                </c:pt>
                <c:pt idx="18">
                  <c:v>1039</c:v>
                </c:pt>
                <c:pt idx="19">
                  <c:v>1228</c:v>
                </c:pt>
                <c:pt idx="20">
                  <c:v>1806</c:v>
                </c:pt>
                <c:pt idx="21">
                  <c:v>2556</c:v>
                </c:pt>
                <c:pt idx="22">
                  <c:v>2360</c:v>
                </c:pt>
                <c:pt idx="23">
                  <c:v>2349</c:v>
                </c:pt>
                <c:pt idx="24">
                  <c:v>1193</c:v>
                </c:pt>
                <c:pt idx="25">
                  <c:v>419</c:v>
                </c:pt>
                <c:pt idx="26">
                  <c:v>142</c:v>
                </c:pt>
                <c:pt idx="27">
                  <c:v>10</c:v>
                </c:pt>
                <c:pt idx="28">
                  <c:v>0</c:v>
                </c:pt>
                <c:pt idx="29">
                  <c:v>0</c:v>
                </c:pt>
              </c:numCache>
            </c:numRef>
          </c:val>
          <c:extLst>
            <c:ext xmlns:c16="http://schemas.microsoft.com/office/drawing/2014/chart" uri="{C3380CC4-5D6E-409C-BE32-E72D297353CC}">
              <c16:uniqueId val="{00000006-4F1E-4FB9-B453-3842ED19782A}"/>
            </c:ext>
          </c:extLst>
        </c:ser>
        <c:ser>
          <c:idx val="8"/>
          <c:order val="7"/>
          <c:tx>
            <c:strRef>
              <c:f>Sheet1!$I$1</c:f>
              <c:strCache>
                <c:ptCount val="1"/>
                <c:pt idx="0">
                  <c:v>Skat Trak (2003)</c:v>
                </c:pt>
              </c:strCache>
            </c:strRef>
          </c:tx>
          <c:spPr>
            <a:pattFill prst="ltUpDiag">
              <a:fgClr>
                <a:schemeClr val="accent3">
                  <a:lumMod val="60000"/>
                </a:schemeClr>
              </a:fgClr>
              <a:bgClr>
                <a:schemeClr val="accent3">
                  <a:lumMod val="60000"/>
                  <a:lumMod val="20000"/>
                  <a:lumOff val="80000"/>
                </a:schemeClr>
              </a:bgClr>
            </a:pattFill>
            <a:ln>
              <a:noFill/>
            </a:ln>
            <a:effectLst>
              <a:innerShdw blurRad="114300">
                <a:schemeClr val="accent3">
                  <a:lumMod val="60000"/>
                </a:schemeClr>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Sheet1!$I$2:$I$31</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174</c:v>
                </c:pt>
                <c:pt idx="13">
                  <c:v>481</c:v>
                </c:pt>
                <c:pt idx="14">
                  <c:v>561</c:v>
                </c:pt>
                <c:pt idx="15">
                  <c:v>388</c:v>
                </c:pt>
                <c:pt idx="16">
                  <c:v>590</c:v>
                </c:pt>
                <c:pt idx="17">
                  <c:v>590</c:v>
                </c:pt>
                <c:pt idx="18">
                  <c:v>575</c:v>
                </c:pt>
                <c:pt idx="19">
                  <c:v>650</c:v>
                </c:pt>
                <c:pt idx="20">
                  <c:v>936</c:v>
                </c:pt>
                <c:pt idx="21">
                  <c:v>1250</c:v>
                </c:pt>
                <c:pt idx="22">
                  <c:v>1352</c:v>
                </c:pt>
                <c:pt idx="23">
                  <c:v>982</c:v>
                </c:pt>
                <c:pt idx="24">
                  <c:v>765</c:v>
                </c:pt>
                <c:pt idx="25">
                  <c:v>383</c:v>
                </c:pt>
                <c:pt idx="26">
                  <c:v>312</c:v>
                </c:pt>
                <c:pt idx="27">
                  <c:v>224</c:v>
                </c:pt>
                <c:pt idx="28">
                  <c:v>218</c:v>
                </c:pt>
                <c:pt idx="29">
                  <c:v>53</c:v>
                </c:pt>
              </c:numCache>
            </c:numRef>
          </c:val>
          <c:extLst>
            <c:ext xmlns:c16="http://schemas.microsoft.com/office/drawing/2014/chart" uri="{C3380CC4-5D6E-409C-BE32-E72D297353CC}">
              <c16:uniqueId val="{00000007-4F1E-4FB9-B453-3842ED19782A}"/>
            </c:ext>
          </c:extLst>
        </c:ser>
        <c:ser>
          <c:idx val="9"/>
          <c:order val="8"/>
          <c:tx>
            <c:strRef>
              <c:f>Sheet1!$J$1</c:f>
              <c:strCache>
                <c:ptCount val="1"/>
                <c:pt idx="0">
                  <c:v>SDLG (2006)</c:v>
                </c:pt>
              </c:strCache>
            </c:strRef>
          </c:tx>
          <c:spPr>
            <a:pattFill prst="ltUpDiag">
              <a:fgClr>
                <a:schemeClr val="accent4">
                  <a:lumMod val="60000"/>
                </a:schemeClr>
              </a:fgClr>
              <a:bgClr>
                <a:schemeClr val="accent4">
                  <a:lumMod val="60000"/>
                  <a:lumMod val="20000"/>
                  <a:lumOff val="80000"/>
                </a:schemeClr>
              </a:bgClr>
            </a:pattFill>
            <a:ln>
              <a:noFill/>
            </a:ln>
            <a:effectLst>
              <a:innerShdw blurRad="114300">
                <a:schemeClr val="accent4">
                  <a:lumMod val="60000"/>
                </a:schemeClr>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Sheet1!$J$2:$J$31</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18226</c:v>
                </c:pt>
                <c:pt idx="17">
                  <c:v>18799</c:v>
                </c:pt>
                <c:pt idx="18">
                  <c:v>17115</c:v>
                </c:pt>
                <c:pt idx="19">
                  <c:v>30948</c:v>
                </c:pt>
                <c:pt idx="20">
                  <c:v>40937</c:v>
                </c:pt>
                <c:pt idx="21">
                  <c:v>35293</c:v>
                </c:pt>
                <c:pt idx="22">
                  <c:v>32603</c:v>
                </c:pt>
                <c:pt idx="23">
                  <c:v>24535</c:v>
                </c:pt>
                <c:pt idx="24">
                  <c:v>14328</c:v>
                </c:pt>
                <c:pt idx="25">
                  <c:v>13976</c:v>
                </c:pt>
                <c:pt idx="26">
                  <c:v>26138</c:v>
                </c:pt>
                <c:pt idx="27">
                  <c:v>38541</c:v>
                </c:pt>
                <c:pt idx="28">
                  <c:v>45727</c:v>
                </c:pt>
                <c:pt idx="29">
                  <c:v>55616</c:v>
                </c:pt>
              </c:numCache>
            </c:numRef>
          </c:val>
          <c:extLst>
            <c:ext xmlns:c16="http://schemas.microsoft.com/office/drawing/2014/chart" uri="{C3380CC4-5D6E-409C-BE32-E72D297353CC}">
              <c16:uniqueId val="{00000008-4F1E-4FB9-B453-3842ED19782A}"/>
            </c:ext>
          </c:extLst>
        </c:ser>
        <c:ser>
          <c:idx val="10"/>
          <c:order val="9"/>
          <c:tx>
            <c:strRef>
              <c:f>Sheet1!$K$1</c:f>
              <c:strCache>
                <c:ptCount val="1"/>
                <c:pt idx="0">
                  <c:v>Ingersoll-Rand (2007)</c:v>
                </c:pt>
              </c:strCache>
            </c:strRef>
          </c:tx>
          <c:spPr>
            <a:pattFill prst="ltUpDiag">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Sheet1!$K$2:$K$31</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1</c:v>
                </c:pt>
                <c:pt idx="12">
                  <c:v>1</c:v>
                </c:pt>
                <c:pt idx="13">
                  <c:v>257</c:v>
                </c:pt>
                <c:pt idx="14">
                  <c:v>355</c:v>
                </c:pt>
                <c:pt idx="15">
                  <c:v>2135</c:v>
                </c:pt>
                <c:pt idx="16">
                  <c:v>2124</c:v>
                </c:pt>
                <c:pt idx="17">
                  <c:v>3484</c:v>
                </c:pt>
                <c:pt idx="18">
                  <c:v>2354</c:v>
                </c:pt>
                <c:pt idx="19">
                  <c:v>2931</c:v>
                </c:pt>
                <c:pt idx="20">
                  <c:v>3619</c:v>
                </c:pt>
                <c:pt idx="21">
                  <c:v>3020</c:v>
                </c:pt>
                <c:pt idx="22">
                  <c:v>2504</c:v>
                </c:pt>
                <c:pt idx="23">
                  <c:v>2458</c:v>
                </c:pt>
                <c:pt idx="24">
                  <c:v>2424</c:v>
                </c:pt>
                <c:pt idx="25">
                  <c:v>2303</c:v>
                </c:pt>
                <c:pt idx="26">
                  <c:v>2557</c:v>
                </c:pt>
                <c:pt idx="27">
                  <c:v>2743</c:v>
                </c:pt>
                <c:pt idx="28">
                  <c:v>2295</c:v>
                </c:pt>
                <c:pt idx="29">
                  <c:v>1904</c:v>
                </c:pt>
              </c:numCache>
            </c:numRef>
          </c:val>
          <c:extLst>
            <c:ext xmlns:c16="http://schemas.microsoft.com/office/drawing/2014/chart" uri="{C3380CC4-5D6E-409C-BE32-E72D297353CC}">
              <c16:uniqueId val="{00000009-4F1E-4FB9-B453-3842ED19782A}"/>
            </c:ext>
          </c:extLst>
        </c:ser>
        <c:ser>
          <c:idx val="11"/>
          <c:order val="10"/>
          <c:tx>
            <c:strRef>
              <c:f>Sheet1!$L$1</c:f>
              <c:strCache>
                <c:ptCount val="1"/>
                <c:pt idx="0">
                  <c:v>Terex Trucks</c:v>
                </c:pt>
              </c:strCache>
            </c:strRef>
          </c:tx>
          <c:spPr>
            <a:pattFill prst="ltUpDiag">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Sheet1!$L$2:$L$31</c:f>
              <c:numCache>
                <c:formatCode>General</c:formatCode>
                <c:ptCount val="30"/>
                <c:pt idx="23">
                  <c:v>168</c:v>
                </c:pt>
                <c:pt idx="24">
                  <c:v>136</c:v>
                </c:pt>
                <c:pt idx="25">
                  <c:v>173</c:v>
                </c:pt>
                <c:pt idx="26">
                  <c:v>131</c:v>
                </c:pt>
                <c:pt idx="27">
                  <c:v>283</c:v>
                </c:pt>
                <c:pt idx="28">
                  <c:v>187</c:v>
                </c:pt>
                <c:pt idx="29">
                  <c:v>138</c:v>
                </c:pt>
              </c:numCache>
            </c:numRef>
          </c:val>
          <c:extLst>
            <c:ext xmlns:c16="http://schemas.microsoft.com/office/drawing/2014/chart" uri="{C3380CC4-5D6E-409C-BE32-E72D297353CC}">
              <c16:uniqueId val="{0000000A-4F1E-4FB9-B453-3842ED19782A}"/>
            </c:ext>
          </c:extLst>
        </c:ser>
        <c:dLbls>
          <c:showLegendKey val="0"/>
          <c:showVal val="0"/>
          <c:showCatName val="0"/>
          <c:showSerName val="0"/>
          <c:showPercent val="0"/>
          <c:showBubbleSize val="0"/>
        </c:dLbls>
        <c:axId val="338622336"/>
        <c:axId val="338623872"/>
      </c:areaChart>
      <c:dateAx>
        <c:axId val="338622336"/>
        <c:scaling>
          <c:orientation val="minMax"/>
        </c:scaling>
        <c:delete val="0"/>
        <c:axPos val="b"/>
        <c:numFmt formatCode="0" sourceLinked="1"/>
        <c:majorTickMark val="out"/>
        <c:minorTickMark val="out"/>
        <c:tickLblPos val="nextTo"/>
        <c:spPr>
          <a:noFill/>
          <a:ln>
            <a:noFill/>
          </a:ln>
          <a:effectLst/>
        </c:spPr>
        <c:txPr>
          <a:bodyPr rot="-60000000" spcFirstLastPara="1" vertOverflow="ellipsis" vert="horz" wrap="square" anchor="ctr" anchorCtr="1"/>
          <a:lstStyle/>
          <a:p>
            <a:pPr>
              <a:defRPr sz="800" b="0" i="0" u="none" strike="noStrike" kern="1200" cap="all" spc="0" normalizeH="0" baseline="0">
                <a:solidFill>
                  <a:schemeClr val="tx1">
                    <a:lumMod val="65000"/>
                    <a:lumOff val="35000"/>
                  </a:schemeClr>
                </a:solidFill>
                <a:latin typeface="+mn-lt"/>
                <a:ea typeface="+mn-ea"/>
                <a:cs typeface="+mn-cs"/>
              </a:defRPr>
            </a:pPr>
            <a:endParaRPr lang="en-US"/>
          </a:p>
        </c:txPr>
        <c:crossAx val="338623872"/>
        <c:crosses val="autoZero"/>
        <c:auto val="0"/>
        <c:lblOffset val="100"/>
        <c:baseTimeUnit val="days"/>
      </c:dateAx>
      <c:valAx>
        <c:axId val="338623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38622336"/>
        <c:crosses val="autoZero"/>
        <c:crossBetween val="midCat"/>
      </c:valAx>
      <c:spPr>
        <a:noFill/>
        <a:ln>
          <a:noFill/>
        </a:ln>
        <a:effectLst/>
      </c:spPr>
    </c:plotArea>
    <c:legend>
      <c:legendPos val="t"/>
      <c:layout>
        <c:manualLayout>
          <c:xMode val="edge"/>
          <c:yMode val="edge"/>
          <c:x val="6.4133747321697368E-2"/>
          <c:y val="8.5419415369279036E-2"/>
          <c:w val="0.20332038716100023"/>
          <c:h val="0.60611627600677631"/>
        </c:manualLayout>
      </c:layout>
      <c:overlay val="0"/>
      <c:spPr>
        <a:noFill/>
        <a:ln w="25400" cap="flat" cmpd="sng" algn="ctr">
          <a:noFill/>
          <a:prstDash val="solid"/>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800" b="1"/>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618976738322395E-2"/>
          <c:y val="7.5997393413726744E-2"/>
          <c:w val="0.89461367491029309"/>
          <c:h val="0.7658971993399416"/>
        </c:manualLayout>
      </c:layout>
      <c:areaChart>
        <c:grouping val="stacked"/>
        <c:varyColors val="0"/>
        <c:ser>
          <c:idx val="1"/>
          <c:order val="0"/>
          <c:tx>
            <c:strRef>
              <c:f>Sheet1!$B$1</c:f>
              <c:strCache>
                <c:ptCount val="1"/>
                <c:pt idx="0">
                  <c:v>Articulated Haulers</c:v>
                </c:pt>
              </c:strCache>
            </c:strRef>
          </c:tx>
          <c:spPr>
            <a:pattFill prst="ltUpDiag">
              <a:fgClr>
                <a:schemeClr val="accent2"/>
              </a:fgClr>
              <a:bgClr>
                <a:schemeClr val="accent2">
                  <a:lumMod val="20000"/>
                  <a:lumOff val="80000"/>
                </a:schemeClr>
              </a:bgClr>
            </a:pattFill>
            <a:ln>
              <a:noFill/>
            </a:ln>
            <a:effectLst>
              <a:innerShdw blurRad="114300">
                <a:schemeClr val="accent2"/>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Sheet1!$B$2:$B$31</c:f>
              <c:numCache>
                <c:formatCode>#,##0;\-#,##0;0</c:formatCode>
                <c:ptCount val="30"/>
                <c:pt idx="0">
                  <c:v>976</c:v>
                </c:pt>
                <c:pt idx="1">
                  <c:v>948</c:v>
                </c:pt>
                <c:pt idx="2">
                  <c:v>1060</c:v>
                </c:pt>
                <c:pt idx="3">
                  <c:v>1578</c:v>
                </c:pt>
                <c:pt idx="4">
                  <c:v>2004</c:v>
                </c:pt>
                <c:pt idx="5">
                  <c:v>2033</c:v>
                </c:pt>
                <c:pt idx="6">
                  <c:v>2113</c:v>
                </c:pt>
                <c:pt idx="7">
                  <c:v>2395</c:v>
                </c:pt>
                <c:pt idx="8">
                  <c:v>2305</c:v>
                </c:pt>
                <c:pt idx="9">
                  <c:v>1989</c:v>
                </c:pt>
                <c:pt idx="10">
                  <c:v>1911</c:v>
                </c:pt>
                <c:pt idx="11">
                  <c:v>1897</c:v>
                </c:pt>
                <c:pt idx="12">
                  <c:v>1911</c:v>
                </c:pt>
                <c:pt idx="13">
                  <c:v>2110</c:v>
                </c:pt>
                <c:pt idx="14">
                  <c:v>2640</c:v>
                </c:pt>
                <c:pt idx="15">
                  <c:v>3060</c:v>
                </c:pt>
                <c:pt idx="16">
                  <c:v>3360</c:v>
                </c:pt>
                <c:pt idx="17">
                  <c:v>3183</c:v>
                </c:pt>
                <c:pt idx="18">
                  <c:v>1129</c:v>
                </c:pt>
                <c:pt idx="19">
                  <c:v>1862</c:v>
                </c:pt>
                <c:pt idx="20">
                  <c:v>2340</c:v>
                </c:pt>
                <c:pt idx="21">
                  <c:v>2752</c:v>
                </c:pt>
                <c:pt idx="22">
                  <c:v>2081</c:v>
                </c:pt>
                <c:pt idx="23">
                  <c:v>2131</c:v>
                </c:pt>
                <c:pt idx="24">
                  <c:v>2181</c:v>
                </c:pt>
                <c:pt idx="25">
                  <c:v>2099</c:v>
                </c:pt>
                <c:pt idx="26">
                  <c:v>2431</c:v>
                </c:pt>
                <c:pt idx="27">
                  <c:v>3105</c:v>
                </c:pt>
                <c:pt idx="28">
                  <c:v>3205</c:v>
                </c:pt>
                <c:pt idx="29">
                  <c:v>2282</c:v>
                </c:pt>
              </c:numCache>
            </c:numRef>
          </c:val>
          <c:extLst>
            <c:ext xmlns:c16="http://schemas.microsoft.com/office/drawing/2014/chart" uri="{C3380CC4-5D6E-409C-BE32-E72D297353CC}">
              <c16:uniqueId val="{00000000-0913-4192-80CB-F441CFBE2490}"/>
            </c:ext>
          </c:extLst>
        </c:ser>
        <c:ser>
          <c:idx val="2"/>
          <c:order val="1"/>
          <c:tx>
            <c:strRef>
              <c:f>Sheet1!$C$1</c:f>
              <c:strCache>
                <c:ptCount val="1"/>
                <c:pt idx="0">
                  <c:v>Rigid Haulers</c:v>
                </c:pt>
              </c:strCache>
            </c:strRef>
          </c:tx>
          <c:spPr>
            <a:pattFill prst="ltUpDiag">
              <a:fgClr>
                <a:schemeClr val="accent3"/>
              </a:fgClr>
              <a:bgClr>
                <a:schemeClr val="accent3">
                  <a:lumMod val="20000"/>
                  <a:lumOff val="80000"/>
                </a:schemeClr>
              </a:bgClr>
            </a:pattFill>
            <a:ln>
              <a:noFill/>
            </a:ln>
            <a:effectLst>
              <a:innerShdw blurRad="114300">
                <a:schemeClr val="accent3"/>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Sheet1!$C$2:$C$31</c:f>
              <c:numCache>
                <c:formatCode>#,##0;\-#,##0;0</c:formatCode>
                <c:ptCount val="30"/>
                <c:pt idx="0">
                  <c:v>342</c:v>
                </c:pt>
                <c:pt idx="1">
                  <c:v>257</c:v>
                </c:pt>
                <c:pt idx="2">
                  <c:v>229</c:v>
                </c:pt>
                <c:pt idx="3">
                  <c:v>158</c:v>
                </c:pt>
                <c:pt idx="4">
                  <c:v>205</c:v>
                </c:pt>
                <c:pt idx="5">
                  <c:v>144</c:v>
                </c:pt>
                <c:pt idx="6">
                  <c:v>149</c:v>
                </c:pt>
                <c:pt idx="7">
                  <c:v>192</c:v>
                </c:pt>
                <c:pt idx="8">
                  <c:v>132</c:v>
                </c:pt>
                <c:pt idx="9">
                  <c:v>32</c:v>
                </c:pt>
                <c:pt idx="10">
                  <c:v>19</c:v>
                </c:pt>
                <c:pt idx="11">
                  <c:v>10</c:v>
                </c:pt>
                <c:pt idx="12">
                  <c:v>0</c:v>
                </c:pt>
                <c:pt idx="13">
                  <c:v>0</c:v>
                </c:pt>
                <c:pt idx="14">
                  <c:v>0</c:v>
                </c:pt>
                <c:pt idx="15">
                  <c:v>0</c:v>
                </c:pt>
                <c:pt idx="16">
                  <c:v>0</c:v>
                </c:pt>
                <c:pt idx="17">
                  <c:v>0</c:v>
                </c:pt>
                <c:pt idx="18">
                  <c:v>0</c:v>
                </c:pt>
                <c:pt idx="19">
                  <c:v>0</c:v>
                </c:pt>
                <c:pt idx="20">
                  <c:v>0</c:v>
                </c:pt>
                <c:pt idx="21">
                  <c:v>0</c:v>
                </c:pt>
                <c:pt idx="22">
                  <c:v>0</c:v>
                </c:pt>
                <c:pt idx="23">
                  <c:v>5</c:v>
                </c:pt>
                <c:pt idx="24">
                  <c:v>30</c:v>
                </c:pt>
                <c:pt idx="25">
                  <c:v>58</c:v>
                </c:pt>
                <c:pt idx="26">
                  <c:v>38</c:v>
                </c:pt>
                <c:pt idx="27">
                  <c:v>77</c:v>
                </c:pt>
                <c:pt idx="28">
                  <c:v>52</c:v>
                </c:pt>
                <c:pt idx="29">
                  <c:v>19</c:v>
                </c:pt>
              </c:numCache>
            </c:numRef>
          </c:val>
          <c:extLst>
            <c:ext xmlns:c16="http://schemas.microsoft.com/office/drawing/2014/chart" uri="{C3380CC4-5D6E-409C-BE32-E72D297353CC}">
              <c16:uniqueId val="{00000001-0913-4192-80CB-F441CFBE2490}"/>
            </c:ext>
          </c:extLst>
        </c:ser>
        <c:ser>
          <c:idx val="3"/>
          <c:order val="2"/>
          <c:tx>
            <c:strRef>
              <c:f>Sheet1!$D$1</c:f>
              <c:strCache>
                <c:ptCount val="1"/>
                <c:pt idx="0">
                  <c:v>Backhoe Loaders</c:v>
                </c:pt>
              </c:strCache>
            </c:strRef>
          </c:tx>
          <c:spPr>
            <a:pattFill prst="ltUpDiag">
              <a:fgClr>
                <a:schemeClr val="accent4"/>
              </a:fgClr>
              <a:bgClr>
                <a:schemeClr val="accent4">
                  <a:lumMod val="20000"/>
                  <a:lumOff val="80000"/>
                </a:schemeClr>
              </a:bgClr>
            </a:pattFill>
            <a:ln>
              <a:noFill/>
            </a:ln>
            <a:effectLst>
              <a:innerShdw blurRad="114300">
                <a:schemeClr val="accent4"/>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Sheet1!$D$2:$D$31</c:f>
              <c:numCache>
                <c:formatCode>#,##0;\-#,##0;0</c:formatCode>
                <c:ptCount val="30"/>
                <c:pt idx="0">
                  <c:v>220</c:v>
                </c:pt>
                <c:pt idx="1">
                  <c:v>91</c:v>
                </c:pt>
                <c:pt idx="2">
                  <c:v>120</c:v>
                </c:pt>
                <c:pt idx="3">
                  <c:v>113</c:v>
                </c:pt>
                <c:pt idx="4">
                  <c:v>144</c:v>
                </c:pt>
                <c:pt idx="5">
                  <c:v>115</c:v>
                </c:pt>
                <c:pt idx="6">
                  <c:v>16</c:v>
                </c:pt>
                <c:pt idx="7">
                  <c:v>0</c:v>
                </c:pt>
                <c:pt idx="8">
                  <c:v>0</c:v>
                </c:pt>
                <c:pt idx="9">
                  <c:v>0</c:v>
                </c:pt>
                <c:pt idx="10">
                  <c:v>0</c:v>
                </c:pt>
                <c:pt idx="11">
                  <c:v>36</c:v>
                </c:pt>
                <c:pt idx="12">
                  <c:v>736</c:v>
                </c:pt>
                <c:pt idx="13">
                  <c:v>1503</c:v>
                </c:pt>
                <c:pt idx="14">
                  <c:v>2097</c:v>
                </c:pt>
                <c:pt idx="15">
                  <c:v>2731</c:v>
                </c:pt>
                <c:pt idx="16">
                  <c:v>2812</c:v>
                </c:pt>
                <c:pt idx="17">
                  <c:v>2340</c:v>
                </c:pt>
                <c:pt idx="18">
                  <c:v>1081</c:v>
                </c:pt>
                <c:pt idx="19">
                  <c:v>1317</c:v>
                </c:pt>
                <c:pt idx="20">
                  <c:v>1908</c:v>
                </c:pt>
                <c:pt idx="21">
                  <c:v>2651</c:v>
                </c:pt>
                <c:pt idx="22">
                  <c:v>2406</c:v>
                </c:pt>
                <c:pt idx="23">
                  <c:v>2443</c:v>
                </c:pt>
                <c:pt idx="24">
                  <c:v>1248</c:v>
                </c:pt>
                <c:pt idx="25">
                  <c:v>516</c:v>
                </c:pt>
                <c:pt idx="26">
                  <c:v>248</c:v>
                </c:pt>
                <c:pt idx="27">
                  <c:v>172</c:v>
                </c:pt>
                <c:pt idx="28">
                  <c:v>285</c:v>
                </c:pt>
                <c:pt idx="29">
                  <c:v>227</c:v>
                </c:pt>
              </c:numCache>
            </c:numRef>
          </c:val>
          <c:extLst>
            <c:ext xmlns:c16="http://schemas.microsoft.com/office/drawing/2014/chart" uri="{C3380CC4-5D6E-409C-BE32-E72D297353CC}">
              <c16:uniqueId val="{00000002-0913-4192-80CB-F441CFBE2490}"/>
            </c:ext>
          </c:extLst>
        </c:ser>
        <c:ser>
          <c:idx val="4"/>
          <c:order val="3"/>
          <c:tx>
            <c:strRef>
              <c:f>Sheet1!$E$1</c:f>
              <c:strCache>
                <c:ptCount val="1"/>
                <c:pt idx="0">
                  <c:v>Skid Steer Loaders</c:v>
                </c:pt>
              </c:strCache>
            </c:strRef>
          </c:tx>
          <c:spPr>
            <a:pattFill prst="ltUpDiag">
              <a:fgClr>
                <a:schemeClr val="accent5"/>
              </a:fgClr>
              <a:bgClr>
                <a:schemeClr val="accent5">
                  <a:lumMod val="20000"/>
                  <a:lumOff val="80000"/>
                </a:schemeClr>
              </a:bgClr>
            </a:pattFill>
            <a:ln>
              <a:noFill/>
            </a:ln>
            <a:effectLst>
              <a:innerShdw blurRad="114300">
                <a:schemeClr val="accent5"/>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Sheet1!$E$2:$E$31</c:f>
              <c:numCache>
                <c:formatCode>#,##0;\-#,##0;0</c:formatCode>
                <c:ptCount val="30"/>
                <c:pt idx="0">
                  <c:v>0</c:v>
                </c:pt>
                <c:pt idx="1">
                  <c:v>0</c:v>
                </c:pt>
                <c:pt idx="2">
                  <c:v>0</c:v>
                </c:pt>
                <c:pt idx="3">
                  <c:v>0</c:v>
                </c:pt>
                <c:pt idx="4">
                  <c:v>0</c:v>
                </c:pt>
                <c:pt idx="5">
                  <c:v>0</c:v>
                </c:pt>
                <c:pt idx="6">
                  <c:v>0</c:v>
                </c:pt>
                <c:pt idx="7">
                  <c:v>0</c:v>
                </c:pt>
                <c:pt idx="8">
                  <c:v>0</c:v>
                </c:pt>
                <c:pt idx="9">
                  <c:v>0</c:v>
                </c:pt>
                <c:pt idx="10">
                  <c:v>0</c:v>
                </c:pt>
                <c:pt idx="11">
                  <c:v>0</c:v>
                </c:pt>
                <c:pt idx="12">
                  <c:v>174</c:v>
                </c:pt>
                <c:pt idx="13">
                  <c:v>481</c:v>
                </c:pt>
                <c:pt idx="14">
                  <c:v>561</c:v>
                </c:pt>
                <c:pt idx="15">
                  <c:v>388</c:v>
                </c:pt>
                <c:pt idx="16">
                  <c:v>590</c:v>
                </c:pt>
                <c:pt idx="17">
                  <c:v>590</c:v>
                </c:pt>
                <c:pt idx="18">
                  <c:v>575</c:v>
                </c:pt>
                <c:pt idx="19">
                  <c:v>650</c:v>
                </c:pt>
                <c:pt idx="20">
                  <c:v>936</c:v>
                </c:pt>
                <c:pt idx="21">
                  <c:v>1250</c:v>
                </c:pt>
                <c:pt idx="22">
                  <c:v>1354</c:v>
                </c:pt>
                <c:pt idx="23">
                  <c:v>986</c:v>
                </c:pt>
                <c:pt idx="24">
                  <c:v>766</c:v>
                </c:pt>
                <c:pt idx="25">
                  <c:v>383</c:v>
                </c:pt>
                <c:pt idx="26">
                  <c:v>313</c:v>
                </c:pt>
                <c:pt idx="27">
                  <c:v>224</c:v>
                </c:pt>
                <c:pt idx="28">
                  <c:v>218</c:v>
                </c:pt>
                <c:pt idx="29">
                  <c:v>53</c:v>
                </c:pt>
              </c:numCache>
            </c:numRef>
          </c:val>
          <c:extLst>
            <c:ext xmlns:c16="http://schemas.microsoft.com/office/drawing/2014/chart" uri="{C3380CC4-5D6E-409C-BE32-E72D297353CC}">
              <c16:uniqueId val="{00000003-0913-4192-80CB-F441CFBE2490}"/>
            </c:ext>
          </c:extLst>
        </c:ser>
        <c:ser>
          <c:idx val="5"/>
          <c:order val="4"/>
          <c:tx>
            <c:strRef>
              <c:f>Sheet1!$F$1</c:f>
              <c:strCache>
                <c:ptCount val="1"/>
                <c:pt idx="0">
                  <c:v>Compact Wheel Loaders</c:v>
                </c:pt>
              </c:strCache>
            </c:strRef>
          </c:tx>
          <c:spPr>
            <a:pattFill prst="ltUpDiag">
              <a:fgClr>
                <a:schemeClr val="accent6"/>
              </a:fgClr>
              <a:bgClr>
                <a:schemeClr val="accent6">
                  <a:lumMod val="20000"/>
                  <a:lumOff val="80000"/>
                </a:schemeClr>
              </a:bgClr>
            </a:pattFill>
            <a:ln>
              <a:noFill/>
            </a:ln>
            <a:effectLst>
              <a:innerShdw blurRad="114300">
                <a:schemeClr val="accent6"/>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Sheet1!$F$2:$F$31</c:f>
              <c:numCache>
                <c:formatCode>#,##0;\-#,##0;0</c:formatCode>
                <c:ptCount val="30"/>
                <c:pt idx="0">
                  <c:v>3008</c:v>
                </c:pt>
                <c:pt idx="1">
                  <c:v>3409</c:v>
                </c:pt>
                <c:pt idx="2">
                  <c:v>3283</c:v>
                </c:pt>
                <c:pt idx="3">
                  <c:v>3592</c:v>
                </c:pt>
                <c:pt idx="4">
                  <c:v>3136</c:v>
                </c:pt>
                <c:pt idx="5">
                  <c:v>2509</c:v>
                </c:pt>
                <c:pt idx="6">
                  <c:v>2628</c:v>
                </c:pt>
                <c:pt idx="7">
                  <c:v>2692</c:v>
                </c:pt>
                <c:pt idx="8">
                  <c:v>2905</c:v>
                </c:pt>
                <c:pt idx="9">
                  <c:v>3062</c:v>
                </c:pt>
                <c:pt idx="10">
                  <c:v>2383</c:v>
                </c:pt>
                <c:pt idx="11">
                  <c:v>2047</c:v>
                </c:pt>
                <c:pt idx="12">
                  <c:v>2100</c:v>
                </c:pt>
                <c:pt idx="13">
                  <c:v>2296</c:v>
                </c:pt>
                <c:pt idx="14">
                  <c:v>2635</c:v>
                </c:pt>
                <c:pt idx="15">
                  <c:v>2915</c:v>
                </c:pt>
                <c:pt idx="16">
                  <c:v>3140</c:v>
                </c:pt>
                <c:pt idx="17">
                  <c:v>2452</c:v>
                </c:pt>
                <c:pt idx="18">
                  <c:v>1706</c:v>
                </c:pt>
                <c:pt idx="19">
                  <c:v>2794</c:v>
                </c:pt>
                <c:pt idx="20">
                  <c:v>3745</c:v>
                </c:pt>
                <c:pt idx="21">
                  <c:v>3991</c:v>
                </c:pt>
                <c:pt idx="22">
                  <c:v>3595</c:v>
                </c:pt>
                <c:pt idx="23">
                  <c:v>3377</c:v>
                </c:pt>
                <c:pt idx="24">
                  <c:v>2527</c:v>
                </c:pt>
                <c:pt idx="25">
                  <c:v>2446</c:v>
                </c:pt>
                <c:pt idx="26">
                  <c:v>2705</c:v>
                </c:pt>
                <c:pt idx="27">
                  <c:v>3175</c:v>
                </c:pt>
                <c:pt idx="28">
                  <c:v>3494</c:v>
                </c:pt>
                <c:pt idx="29">
                  <c:v>3146</c:v>
                </c:pt>
              </c:numCache>
            </c:numRef>
          </c:val>
          <c:extLst>
            <c:ext xmlns:c16="http://schemas.microsoft.com/office/drawing/2014/chart" uri="{C3380CC4-5D6E-409C-BE32-E72D297353CC}">
              <c16:uniqueId val="{00000004-0913-4192-80CB-F441CFBE2490}"/>
            </c:ext>
          </c:extLst>
        </c:ser>
        <c:ser>
          <c:idx val="6"/>
          <c:order val="5"/>
          <c:tx>
            <c:strRef>
              <c:f>Sheet1!$G$1</c:f>
              <c:strCache>
                <c:ptCount val="1"/>
                <c:pt idx="0">
                  <c:v>GPE Wheel Loaders</c:v>
                </c:pt>
              </c:strCache>
            </c:strRef>
          </c:tx>
          <c:spPr>
            <a:pattFill prst="ltUpDiag">
              <a:fgClr>
                <a:schemeClr val="accent1">
                  <a:lumMod val="60000"/>
                </a:schemeClr>
              </a:fgClr>
              <a:bgClr>
                <a:schemeClr val="accent1">
                  <a:lumMod val="60000"/>
                  <a:lumMod val="20000"/>
                  <a:lumOff val="80000"/>
                </a:schemeClr>
              </a:bgClr>
            </a:pattFill>
            <a:ln>
              <a:noFill/>
            </a:ln>
            <a:effectLst>
              <a:innerShdw blurRad="114300">
                <a:schemeClr val="accent1">
                  <a:lumMod val="60000"/>
                </a:schemeClr>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Sheet1!$G$2:$G$31</c:f>
              <c:numCache>
                <c:formatCode>#,##0;\-#,##0;0</c:formatCode>
                <c:ptCount val="30"/>
                <c:pt idx="0">
                  <c:v>3625</c:v>
                </c:pt>
                <c:pt idx="1">
                  <c:v>3308</c:v>
                </c:pt>
                <c:pt idx="2">
                  <c:v>3313</c:v>
                </c:pt>
                <c:pt idx="3">
                  <c:v>4002</c:v>
                </c:pt>
                <c:pt idx="4">
                  <c:v>4484</c:v>
                </c:pt>
                <c:pt idx="5">
                  <c:v>4887</c:v>
                </c:pt>
                <c:pt idx="6">
                  <c:v>5379</c:v>
                </c:pt>
                <c:pt idx="7">
                  <c:v>5384</c:v>
                </c:pt>
                <c:pt idx="8">
                  <c:v>5127</c:v>
                </c:pt>
                <c:pt idx="9">
                  <c:v>4981</c:v>
                </c:pt>
                <c:pt idx="10">
                  <c:v>4748</c:v>
                </c:pt>
                <c:pt idx="11">
                  <c:v>4696</c:v>
                </c:pt>
                <c:pt idx="12">
                  <c:v>5993</c:v>
                </c:pt>
                <c:pt idx="13">
                  <c:v>7424</c:v>
                </c:pt>
                <c:pt idx="14">
                  <c:v>7999</c:v>
                </c:pt>
                <c:pt idx="15">
                  <c:v>8355</c:v>
                </c:pt>
                <c:pt idx="16">
                  <c:v>8879</c:v>
                </c:pt>
                <c:pt idx="17">
                  <c:v>9086</c:v>
                </c:pt>
                <c:pt idx="18">
                  <c:v>20643</c:v>
                </c:pt>
                <c:pt idx="19">
                  <c:v>33664</c:v>
                </c:pt>
                <c:pt idx="20">
                  <c:v>41874</c:v>
                </c:pt>
                <c:pt idx="21">
                  <c:v>35036</c:v>
                </c:pt>
                <c:pt idx="22">
                  <c:v>33034</c:v>
                </c:pt>
                <c:pt idx="23">
                  <c:v>25764</c:v>
                </c:pt>
                <c:pt idx="24">
                  <c:v>17256</c:v>
                </c:pt>
                <c:pt idx="25">
                  <c:v>16678</c:v>
                </c:pt>
                <c:pt idx="26">
                  <c:v>24732</c:v>
                </c:pt>
                <c:pt idx="27">
                  <c:v>31341</c:v>
                </c:pt>
                <c:pt idx="28">
                  <c:v>35153</c:v>
                </c:pt>
                <c:pt idx="29">
                  <c:v>34953</c:v>
                </c:pt>
              </c:numCache>
            </c:numRef>
          </c:val>
          <c:extLst>
            <c:ext xmlns:c16="http://schemas.microsoft.com/office/drawing/2014/chart" uri="{C3380CC4-5D6E-409C-BE32-E72D297353CC}">
              <c16:uniqueId val="{00000005-0913-4192-80CB-F441CFBE2490}"/>
            </c:ext>
          </c:extLst>
        </c:ser>
        <c:ser>
          <c:idx val="7"/>
          <c:order val="6"/>
          <c:tx>
            <c:strRef>
              <c:f>Sheet1!$H$1</c:f>
              <c:strCache>
                <c:ptCount val="1"/>
                <c:pt idx="0">
                  <c:v>Compact Excavators</c:v>
                </c:pt>
              </c:strCache>
            </c:strRef>
          </c:tx>
          <c:spPr>
            <a:pattFill prst="ltUpDiag">
              <a:fgClr>
                <a:schemeClr val="accent2">
                  <a:lumMod val="60000"/>
                </a:schemeClr>
              </a:fgClr>
              <a:bgClr>
                <a:schemeClr val="accent2">
                  <a:lumMod val="60000"/>
                  <a:lumMod val="20000"/>
                  <a:lumOff val="80000"/>
                </a:schemeClr>
              </a:bgClr>
            </a:pattFill>
            <a:ln>
              <a:noFill/>
            </a:ln>
            <a:effectLst>
              <a:innerShdw blurRad="114300">
                <a:schemeClr val="accent2">
                  <a:lumMod val="60000"/>
                </a:schemeClr>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Sheet1!$H$2:$H$31</c:f>
              <c:numCache>
                <c:formatCode>#,##0;\-#,##0;0</c:formatCode>
                <c:ptCount val="30"/>
                <c:pt idx="0">
                  <c:v>95</c:v>
                </c:pt>
                <c:pt idx="1">
                  <c:v>35</c:v>
                </c:pt>
                <c:pt idx="2">
                  <c:v>17</c:v>
                </c:pt>
                <c:pt idx="3">
                  <c:v>6</c:v>
                </c:pt>
                <c:pt idx="4">
                  <c:v>2476</c:v>
                </c:pt>
                <c:pt idx="5">
                  <c:v>4244</c:v>
                </c:pt>
                <c:pt idx="6">
                  <c:v>4639</c:v>
                </c:pt>
                <c:pt idx="7">
                  <c:v>4221</c:v>
                </c:pt>
                <c:pt idx="8">
                  <c:v>4923</c:v>
                </c:pt>
                <c:pt idx="9">
                  <c:v>6011</c:v>
                </c:pt>
                <c:pt idx="10">
                  <c:v>5416</c:v>
                </c:pt>
                <c:pt idx="11">
                  <c:v>5247</c:v>
                </c:pt>
                <c:pt idx="12">
                  <c:v>5522</c:v>
                </c:pt>
                <c:pt idx="13">
                  <c:v>6326</c:v>
                </c:pt>
                <c:pt idx="14">
                  <c:v>6532</c:v>
                </c:pt>
                <c:pt idx="15">
                  <c:v>7558</c:v>
                </c:pt>
                <c:pt idx="16">
                  <c:v>7451</c:v>
                </c:pt>
                <c:pt idx="17">
                  <c:v>5737</c:v>
                </c:pt>
                <c:pt idx="18">
                  <c:v>4216</c:v>
                </c:pt>
                <c:pt idx="19">
                  <c:v>6241</c:v>
                </c:pt>
                <c:pt idx="20">
                  <c:v>8061</c:v>
                </c:pt>
                <c:pt idx="21">
                  <c:v>8790</c:v>
                </c:pt>
                <c:pt idx="22">
                  <c:v>8352</c:v>
                </c:pt>
                <c:pt idx="23">
                  <c:v>8306</c:v>
                </c:pt>
                <c:pt idx="24">
                  <c:v>7276</c:v>
                </c:pt>
                <c:pt idx="25">
                  <c:v>8139</c:v>
                </c:pt>
                <c:pt idx="26">
                  <c:v>12695</c:v>
                </c:pt>
                <c:pt idx="27">
                  <c:v>16792</c:v>
                </c:pt>
                <c:pt idx="28">
                  <c:v>18256</c:v>
                </c:pt>
                <c:pt idx="29">
                  <c:v>24765</c:v>
                </c:pt>
              </c:numCache>
            </c:numRef>
          </c:val>
          <c:extLst>
            <c:ext xmlns:c16="http://schemas.microsoft.com/office/drawing/2014/chart" uri="{C3380CC4-5D6E-409C-BE32-E72D297353CC}">
              <c16:uniqueId val="{00000006-0913-4192-80CB-F441CFBE2490}"/>
            </c:ext>
          </c:extLst>
        </c:ser>
        <c:ser>
          <c:idx val="8"/>
          <c:order val="7"/>
          <c:tx>
            <c:strRef>
              <c:f>Sheet1!$I$1</c:f>
              <c:strCache>
                <c:ptCount val="1"/>
                <c:pt idx="0">
                  <c:v>GPE Crawler Excavators</c:v>
                </c:pt>
              </c:strCache>
            </c:strRef>
          </c:tx>
          <c:spPr>
            <a:pattFill prst="ltUpDiag">
              <a:fgClr>
                <a:schemeClr val="accent3">
                  <a:lumMod val="60000"/>
                </a:schemeClr>
              </a:fgClr>
              <a:bgClr>
                <a:schemeClr val="accent3">
                  <a:lumMod val="60000"/>
                  <a:lumMod val="20000"/>
                  <a:lumOff val="80000"/>
                </a:schemeClr>
              </a:bgClr>
            </a:pattFill>
            <a:ln>
              <a:noFill/>
            </a:ln>
            <a:effectLst>
              <a:innerShdw blurRad="114300">
                <a:schemeClr val="accent3">
                  <a:lumMod val="60000"/>
                </a:schemeClr>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Sheet1!$I$2:$I$31</c:f>
              <c:numCache>
                <c:formatCode>#,##0;\-#,##0;0</c:formatCode>
                <c:ptCount val="30"/>
                <c:pt idx="0">
                  <c:v>461</c:v>
                </c:pt>
                <c:pt idx="1">
                  <c:v>430</c:v>
                </c:pt>
                <c:pt idx="2">
                  <c:v>466</c:v>
                </c:pt>
                <c:pt idx="3">
                  <c:v>820</c:v>
                </c:pt>
                <c:pt idx="4">
                  <c:v>1328</c:v>
                </c:pt>
                <c:pt idx="5">
                  <c:v>3656</c:v>
                </c:pt>
                <c:pt idx="6">
                  <c:v>3813</c:v>
                </c:pt>
                <c:pt idx="7">
                  <c:v>2640</c:v>
                </c:pt>
                <c:pt idx="8">
                  <c:v>2390</c:v>
                </c:pt>
                <c:pt idx="9">
                  <c:v>2874</c:v>
                </c:pt>
                <c:pt idx="10">
                  <c:v>2992</c:v>
                </c:pt>
                <c:pt idx="11">
                  <c:v>3584</c:v>
                </c:pt>
                <c:pt idx="12">
                  <c:v>4805</c:v>
                </c:pt>
                <c:pt idx="13">
                  <c:v>6235</c:v>
                </c:pt>
                <c:pt idx="14">
                  <c:v>7650</c:v>
                </c:pt>
                <c:pt idx="15">
                  <c:v>9247</c:v>
                </c:pt>
                <c:pt idx="16">
                  <c:v>10525</c:v>
                </c:pt>
                <c:pt idx="17">
                  <c:v>10556</c:v>
                </c:pt>
                <c:pt idx="18">
                  <c:v>7399</c:v>
                </c:pt>
                <c:pt idx="19">
                  <c:v>13704</c:v>
                </c:pt>
                <c:pt idx="20">
                  <c:v>18225</c:v>
                </c:pt>
                <c:pt idx="21">
                  <c:v>17164</c:v>
                </c:pt>
                <c:pt idx="22">
                  <c:v>16049</c:v>
                </c:pt>
                <c:pt idx="23">
                  <c:v>13602</c:v>
                </c:pt>
                <c:pt idx="24">
                  <c:v>10690</c:v>
                </c:pt>
                <c:pt idx="25">
                  <c:v>10473</c:v>
                </c:pt>
                <c:pt idx="26">
                  <c:v>15687</c:v>
                </c:pt>
                <c:pt idx="27">
                  <c:v>20614</c:v>
                </c:pt>
                <c:pt idx="28">
                  <c:v>21019</c:v>
                </c:pt>
                <c:pt idx="29">
                  <c:v>24215</c:v>
                </c:pt>
              </c:numCache>
            </c:numRef>
          </c:val>
          <c:extLst>
            <c:ext xmlns:c16="http://schemas.microsoft.com/office/drawing/2014/chart" uri="{C3380CC4-5D6E-409C-BE32-E72D297353CC}">
              <c16:uniqueId val="{00000007-0913-4192-80CB-F441CFBE2490}"/>
            </c:ext>
          </c:extLst>
        </c:ser>
        <c:ser>
          <c:idx val="9"/>
          <c:order val="8"/>
          <c:tx>
            <c:strRef>
              <c:f>Sheet1!$J$1</c:f>
              <c:strCache>
                <c:ptCount val="1"/>
                <c:pt idx="0">
                  <c:v>GPE Wheel Excavators</c:v>
                </c:pt>
              </c:strCache>
            </c:strRef>
          </c:tx>
          <c:spPr>
            <a:pattFill prst="ltUpDiag">
              <a:fgClr>
                <a:schemeClr val="accent4">
                  <a:lumMod val="60000"/>
                </a:schemeClr>
              </a:fgClr>
              <a:bgClr>
                <a:schemeClr val="accent4">
                  <a:lumMod val="60000"/>
                  <a:lumMod val="20000"/>
                  <a:lumOff val="80000"/>
                </a:schemeClr>
              </a:bgClr>
            </a:pattFill>
            <a:ln>
              <a:noFill/>
            </a:ln>
            <a:effectLst>
              <a:innerShdw blurRad="114300">
                <a:schemeClr val="accent4">
                  <a:lumMod val="60000"/>
                </a:schemeClr>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Sheet1!$J$2:$J$31</c:f>
              <c:numCache>
                <c:formatCode>#,##0;\-#,##0;0</c:formatCode>
                <c:ptCount val="30"/>
                <c:pt idx="0">
                  <c:v>199</c:v>
                </c:pt>
                <c:pt idx="1">
                  <c:v>264</c:v>
                </c:pt>
                <c:pt idx="2">
                  <c:v>263</c:v>
                </c:pt>
                <c:pt idx="3">
                  <c:v>417</c:v>
                </c:pt>
                <c:pt idx="4">
                  <c:v>859</c:v>
                </c:pt>
                <c:pt idx="5">
                  <c:v>1754</c:v>
                </c:pt>
                <c:pt idx="6">
                  <c:v>1848</c:v>
                </c:pt>
                <c:pt idx="7">
                  <c:v>1053</c:v>
                </c:pt>
                <c:pt idx="8">
                  <c:v>922</c:v>
                </c:pt>
                <c:pt idx="9">
                  <c:v>1032</c:v>
                </c:pt>
                <c:pt idx="10">
                  <c:v>1051</c:v>
                </c:pt>
                <c:pt idx="11">
                  <c:v>1049</c:v>
                </c:pt>
                <c:pt idx="12">
                  <c:v>1097</c:v>
                </c:pt>
                <c:pt idx="13">
                  <c:v>1702</c:v>
                </c:pt>
                <c:pt idx="14">
                  <c:v>1486</c:v>
                </c:pt>
                <c:pt idx="15">
                  <c:v>1650</c:v>
                </c:pt>
                <c:pt idx="16">
                  <c:v>1865</c:v>
                </c:pt>
                <c:pt idx="17">
                  <c:v>1879</c:v>
                </c:pt>
                <c:pt idx="18">
                  <c:v>1205</c:v>
                </c:pt>
                <c:pt idx="19">
                  <c:v>1533</c:v>
                </c:pt>
                <c:pt idx="20">
                  <c:v>1484</c:v>
                </c:pt>
                <c:pt idx="21">
                  <c:v>1445</c:v>
                </c:pt>
                <c:pt idx="22">
                  <c:v>1480</c:v>
                </c:pt>
                <c:pt idx="23">
                  <c:v>1561</c:v>
                </c:pt>
                <c:pt idx="24">
                  <c:v>1746</c:v>
                </c:pt>
                <c:pt idx="25">
                  <c:v>2007</c:v>
                </c:pt>
                <c:pt idx="26">
                  <c:v>2292</c:v>
                </c:pt>
                <c:pt idx="27">
                  <c:v>2350</c:v>
                </c:pt>
                <c:pt idx="28">
                  <c:v>2544</c:v>
                </c:pt>
                <c:pt idx="29">
                  <c:v>2477</c:v>
                </c:pt>
              </c:numCache>
            </c:numRef>
          </c:val>
          <c:extLst>
            <c:ext xmlns:c16="http://schemas.microsoft.com/office/drawing/2014/chart" uri="{C3380CC4-5D6E-409C-BE32-E72D297353CC}">
              <c16:uniqueId val="{00000008-0913-4192-80CB-F441CFBE2490}"/>
            </c:ext>
          </c:extLst>
        </c:ser>
        <c:ser>
          <c:idx val="10"/>
          <c:order val="9"/>
          <c:tx>
            <c:strRef>
              <c:f>Sheet1!$K$1</c:f>
              <c:strCache>
                <c:ptCount val="1"/>
                <c:pt idx="0">
                  <c:v>Compaction Machines</c:v>
                </c:pt>
              </c:strCache>
            </c:strRef>
          </c:tx>
          <c:spPr>
            <a:pattFill prst="ltUpDiag">
              <a:fgClr>
                <a:schemeClr val="accent5">
                  <a:lumMod val="60000"/>
                </a:schemeClr>
              </a:fgClr>
              <a:bgClr>
                <a:schemeClr val="accent5">
                  <a:lumMod val="60000"/>
                  <a:lumMod val="20000"/>
                  <a:lumOff val="80000"/>
                </a:schemeClr>
              </a:bgClr>
            </a:pattFill>
            <a:ln>
              <a:noFill/>
            </a:ln>
            <a:effectLst>
              <a:innerShdw blurRad="114300">
                <a:schemeClr val="accent5">
                  <a:lumMod val="60000"/>
                </a:schemeClr>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Sheet1!$K$2:$K$31</c:f>
              <c:numCache>
                <c:formatCode>#,##0;\-#,##0;0</c:formatCode>
                <c:ptCount val="30"/>
                <c:pt idx="0">
                  <c:v>0</c:v>
                </c:pt>
                <c:pt idx="1">
                  <c:v>0</c:v>
                </c:pt>
                <c:pt idx="2">
                  <c:v>0</c:v>
                </c:pt>
                <c:pt idx="3">
                  <c:v>0</c:v>
                </c:pt>
                <c:pt idx="4">
                  <c:v>0</c:v>
                </c:pt>
                <c:pt idx="5">
                  <c:v>0</c:v>
                </c:pt>
                <c:pt idx="6">
                  <c:v>0</c:v>
                </c:pt>
                <c:pt idx="7">
                  <c:v>0</c:v>
                </c:pt>
                <c:pt idx="8">
                  <c:v>0</c:v>
                </c:pt>
                <c:pt idx="9">
                  <c:v>0</c:v>
                </c:pt>
                <c:pt idx="10">
                  <c:v>0</c:v>
                </c:pt>
                <c:pt idx="11">
                  <c:v>1</c:v>
                </c:pt>
                <c:pt idx="12">
                  <c:v>1</c:v>
                </c:pt>
                <c:pt idx="13">
                  <c:v>255</c:v>
                </c:pt>
                <c:pt idx="14">
                  <c:v>335</c:v>
                </c:pt>
                <c:pt idx="15">
                  <c:v>1867</c:v>
                </c:pt>
                <c:pt idx="16">
                  <c:v>1885</c:v>
                </c:pt>
                <c:pt idx="17">
                  <c:v>2822</c:v>
                </c:pt>
                <c:pt idx="18">
                  <c:v>2237</c:v>
                </c:pt>
                <c:pt idx="19">
                  <c:v>2841</c:v>
                </c:pt>
                <c:pt idx="20">
                  <c:v>3348</c:v>
                </c:pt>
                <c:pt idx="21">
                  <c:v>2770</c:v>
                </c:pt>
                <c:pt idx="22">
                  <c:v>2281</c:v>
                </c:pt>
                <c:pt idx="23">
                  <c:v>2345</c:v>
                </c:pt>
                <c:pt idx="24">
                  <c:v>2165</c:v>
                </c:pt>
                <c:pt idx="25">
                  <c:v>2012</c:v>
                </c:pt>
                <c:pt idx="26">
                  <c:v>2250</c:v>
                </c:pt>
                <c:pt idx="27">
                  <c:v>2606</c:v>
                </c:pt>
                <c:pt idx="28">
                  <c:v>2437</c:v>
                </c:pt>
                <c:pt idx="29">
                  <c:v>2001</c:v>
                </c:pt>
              </c:numCache>
            </c:numRef>
          </c:val>
          <c:extLst>
            <c:ext xmlns:c16="http://schemas.microsoft.com/office/drawing/2014/chart" uri="{C3380CC4-5D6E-409C-BE32-E72D297353CC}">
              <c16:uniqueId val="{00000009-0913-4192-80CB-F441CFBE2490}"/>
            </c:ext>
          </c:extLst>
        </c:ser>
        <c:ser>
          <c:idx val="11"/>
          <c:order val="10"/>
          <c:tx>
            <c:strRef>
              <c:f>Sheet1!$L$1</c:f>
              <c:strCache>
                <c:ptCount val="1"/>
                <c:pt idx="0">
                  <c:v>Motor Graders</c:v>
                </c:pt>
              </c:strCache>
            </c:strRef>
          </c:tx>
          <c:spPr>
            <a:pattFill prst="ltUpDiag">
              <a:fgClr>
                <a:schemeClr val="accent6">
                  <a:lumMod val="60000"/>
                </a:schemeClr>
              </a:fgClr>
              <a:bgClr>
                <a:schemeClr val="accent6">
                  <a:lumMod val="60000"/>
                  <a:lumMod val="20000"/>
                  <a:lumOff val="80000"/>
                </a:schemeClr>
              </a:bgClr>
            </a:pattFill>
            <a:ln>
              <a:noFill/>
            </a:ln>
            <a:effectLst>
              <a:innerShdw blurRad="114300">
                <a:schemeClr val="accent6">
                  <a:lumMod val="60000"/>
                </a:schemeClr>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Sheet1!$L$2:$L$31</c:f>
              <c:numCache>
                <c:formatCode>#,##0;\-#,##0;0</c:formatCode>
                <c:ptCount val="30"/>
                <c:pt idx="0">
                  <c:v>0</c:v>
                </c:pt>
                <c:pt idx="1">
                  <c:v>0</c:v>
                </c:pt>
                <c:pt idx="2">
                  <c:v>0</c:v>
                </c:pt>
                <c:pt idx="3">
                  <c:v>18</c:v>
                </c:pt>
                <c:pt idx="4">
                  <c:v>730</c:v>
                </c:pt>
                <c:pt idx="5">
                  <c:v>1095</c:v>
                </c:pt>
                <c:pt idx="6">
                  <c:v>1388</c:v>
                </c:pt>
                <c:pt idx="7">
                  <c:v>1290</c:v>
                </c:pt>
                <c:pt idx="8">
                  <c:v>997</c:v>
                </c:pt>
                <c:pt idx="9">
                  <c:v>1101</c:v>
                </c:pt>
                <c:pt idx="10">
                  <c:v>982</c:v>
                </c:pt>
                <c:pt idx="11">
                  <c:v>1030</c:v>
                </c:pt>
                <c:pt idx="12">
                  <c:v>1020</c:v>
                </c:pt>
                <c:pt idx="13">
                  <c:v>1051</c:v>
                </c:pt>
                <c:pt idx="14">
                  <c:v>1350</c:v>
                </c:pt>
                <c:pt idx="15">
                  <c:v>1007</c:v>
                </c:pt>
                <c:pt idx="16">
                  <c:v>1566</c:v>
                </c:pt>
                <c:pt idx="17">
                  <c:v>1470</c:v>
                </c:pt>
                <c:pt idx="18">
                  <c:v>948</c:v>
                </c:pt>
                <c:pt idx="19">
                  <c:v>1009</c:v>
                </c:pt>
                <c:pt idx="20">
                  <c:v>1067</c:v>
                </c:pt>
                <c:pt idx="21">
                  <c:v>1045</c:v>
                </c:pt>
                <c:pt idx="22">
                  <c:v>1059</c:v>
                </c:pt>
                <c:pt idx="23">
                  <c:v>1067</c:v>
                </c:pt>
                <c:pt idx="24">
                  <c:v>654</c:v>
                </c:pt>
                <c:pt idx="25">
                  <c:v>429</c:v>
                </c:pt>
                <c:pt idx="26">
                  <c:v>489</c:v>
                </c:pt>
                <c:pt idx="27">
                  <c:v>495</c:v>
                </c:pt>
                <c:pt idx="28">
                  <c:v>502</c:v>
                </c:pt>
                <c:pt idx="29">
                  <c:v>499</c:v>
                </c:pt>
              </c:numCache>
            </c:numRef>
          </c:val>
          <c:extLst>
            <c:ext xmlns:c16="http://schemas.microsoft.com/office/drawing/2014/chart" uri="{C3380CC4-5D6E-409C-BE32-E72D297353CC}">
              <c16:uniqueId val="{0000000A-0913-4192-80CB-F441CFBE2490}"/>
            </c:ext>
          </c:extLst>
        </c:ser>
        <c:ser>
          <c:idx val="0"/>
          <c:order val="11"/>
          <c:tx>
            <c:strRef>
              <c:f>Sheet1!$M$1</c:f>
              <c:strCache>
                <c:ptCount val="1"/>
                <c:pt idx="0">
                  <c:v>Paving Machines</c:v>
                </c:pt>
              </c:strCache>
            </c:strRef>
          </c:tx>
          <c:spPr>
            <a:pattFill prst="ltUpDiag">
              <a:fgClr>
                <a:schemeClr val="accent1"/>
              </a:fgClr>
              <a:bgClr>
                <a:schemeClr val="accent1">
                  <a:lumMod val="20000"/>
                  <a:lumOff val="80000"/>
                </a:schemeClr>
              </a:bgClr>
            </a:pattFill>
            <a:ln>
              <a:noFill/>
            </a:ln>
            <a:effectLst>
              <a:innerShdw blurRad="114300">
                <a:schemeClr val="accent1"/>
              </a:innerShdw>
            </a:effectLst>
          </c:spPr>
          <c:cat>
            <c:strRef>
              <c:f>Sheet1!$A$2:$A$31</c:f>
              <c:strCach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strCache>
            </c:strRef>
          </c:cat>
          <c:val>
            <c:numRef>
              <c:f>Sheet1!$M$2:$M$31</c:f>
              <c:numCache>
                <c:formatCode>#,##0;\-#,##0;0</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2</c:v>
                </c:pt>
                <c:pt idx="14">
                  <c:v>20</c:v>
                </c:pt>
                <c:pt idx="15">
                  <c:v>268</c:v>
                </c:pt>
                <c:pt idx="16">
                  <c:v>239</c:v>
                </c:pt>
                <c:pt idx="17">
                  <c:v>677</c:v>
                </c:pt>
                <c:pt idx="18">
                  <c:v>458</c:v>
                </c:pt>
                <c:pt idx="19">
                  <c:v>595</c:v>
                </c:pt>
                <c:pt idx="20">
                  <c:v>691</c:v>
                </c:pt>
                <c:pt idx="21">
                  <c:v>547</c:v>
                </c:pt>
                <c:pt idx="22">
                  <c:v>455</c:v>
                </c:pt>
                <c:pt idx="23">
                  <c:v>472</c:v>
                </c:pt>
                <c:pt idx="24">
                  <c:v>475</c:v>
                </c:pt>
                <c:pt idx="25">
                  <c:v>512</c:v>
                </c:pt>
                <c:pt idx="26">
                  <c:v>630</c:v>
                </c:pt>
                <c:pt idx="27">
                  <c:v>670</c:v>
                </c:pt>
                <c:pt idx="28">
                  <c:v>469</c:v>
                </c:pt>
                <c:pt idx="29">
                  <c:v>577</c:v>
                </c:pt>
              </c:numCache>
            </c:numRef>
          </c:val>
          <c:extLst>
            <c:ext xmlns:c16="http://schemas.microsoft.com/office/drawing/2014/chart" uri="{C3380CC4-5D6E-409C-BE32-E72D297353CC}">
              <c16:uniqueId val="{0000000B-0913-4192-80CB-F441CFBE2490}"/>
            </c:ext>
          </c:extLst>
        </c:ser>
        <c:dLbls>
          <c:showLegendKey val="0"/>
          <c:showVal val="0"/>
          <c:showCatName val="0"/>
          <c:showSerName val="0"/>
          <c:showPercent val="0"/>
          <c:showBubbleSize val="0"/>
        </c:dLbls>
        <c:axId val="338622336"/>
        <c:axId val="338623872"/>
      </c:areaChart>
      <c:dateAx>
        <c:axId val="338622336"/>
        <c:scaling>
          <c:orientation val="minMax"/>
        </c:scaling>
        <c:delete val="0"/>
        <c:axPos val="b"/>
        <c:numFmt formatCode="General" sourceLinked="1"/>
        <c:majorTickMark val="out"/>
        <c:minorTickMark val="out"/>
        <c:tickLblPos val="nextTo"/>
        <c:spPr>
          <a:noFill/>
          <a:ln>
            <a:noFill/>
          </a:ln>
          <a:effectLst/>
        </c:spPr>
        <c:txPr>
          <a:bodyPr rot="-2700000" spcFirstLastPara="1" vertOverflow="ellipsis" wrap="square" anchor="ctr" anchorCtr="1"/>
          <a:lstStyle/>
          <a:p>
            <a:pPr>
              <a:defRPr sz="800" b="0" i="0" u="none" strike="noStrike" kern="1200" cap="all" spc="0" normalizeH="0" baseline="0">
                <a:solidFill>
                  <a:schemeClr val="tx1">
                    <a:lumMod val="65000"/>
                    <a:lumOff val="35000"/>
                  </a:schemeClr>
                </a:solidFill>
                <a:latin typeface="+mn-lt"/>
                <a:ea typeface="+mn-ea"/>
                <a:cs typeface="Calibri" panose="020F0502020204030204" pitchFamily="34" charset="0"/>
              </a:defRPr>
            </a:pPr>
            <a:endParaRPr lang="en-US"/>
          </a:p>
        </c:txPr>
        <c:crossAx val="338623872"/>
        <c:crosses val="autoZero"/>
        <c:auto val="0"/>
        <c:lblOffset val="100"/>
        <c:baseTimeUnit val="days"/>
      </c:dateAx>
      <c:valAx>
        <c:axId val="338623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Calibri" panose="020F0502020204030204" pitchFamily="34" charset="0"/>
              </a:defRPr>
            </a:pPr>
            <a:endParaRPr lang="en-US"/>
          </a:p>
        </c:txPr>
        <c:crossAx val="338622336"/>
        <c:crosses val="autoZero"/>
        <c:crossBetween val="midCat"/>
      </c:valAx>
      <c:spPr>
        <a:noFill/>
        <a:ln>
          <a:noFill/>
        </a:ln>
        <a:effectLst/>
      </c:spPr>
    </c:plotArea>
    <c:legend>
      <c:legendPos val="t"/>
      <c:layout>
        <c:manualLayout>
          <c:xMode val="edge"/>
          <c:yMode val="edge"/>
          <c:x val="6.6213839354285112E-2"/>
          <c:y val="7.0242911773172378E-2"/>
          <c:w val="0.19215988580575197"/>
          <c:h val="0.64280127183056956"/>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sz="1100" b="1">
          <a:latin typeface="Calibri" panose="020F0502020204030204" pitchFamily="34" charset="0"/>
          <a:cs typeface="Calibri" panose="020F050202020403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618976738322395E-2"/>
          <c:y val="3.4375000000000003E-2"/>
          <c:w val="0.89461367491029309"/>
          <c:h val="0.77690631202227234"/>
        </c:manualLayout>
      </c:layout>
      <c:areaChart>
        <c:grouping val="stacked"/>
        <c:varyColors val="0"/>
        <c:ser>
          <c:idx val="1"/>
          <c:order val="0"/>
          <c:tx>
            <c:strRef>
              <c:f>Sheet1!$B$1</c:f>
              <c:strCache>
                <c:ptCount val="1"/>
                <c:pt idx="0">
                  <c:v>Region Asia</c:v>
                </c:pt>
              </c:strCache>
            </c:strRef>
          </c:tx>
          <c:spPr>
            <a:pattFill prst="ltUpDiag">
              <a:fgClr>
                <a:schemeClr val="accent2"/>
              </a:fgClr>
              <a:bgClr>
                <a:schemeClr val="accent2">
                  <a:lumMod val="20000"/>
                  <a:lumOff val="80000"/>
                </a:schemeClr>
              </a:bgClr>
            </a:pattFill>
            <a:ln>
              <a:noFill/>
            </a:ln>
            <a:effectLst>
              <a:innerShdw blurRad="114300">
                <a:schemeClr val="accent2"/>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Sheet1!$B$2:$B$31</c:f>
              <c:numCache>
                <c:formatCode>#,##0;\-#,##0;0</c:formatCode>
                <c:ptCount val="30"/>
                <c:pt idx="0">
                  <c:v>207</c:v>
                </c:pt>
                <c:pt idx="1">
                  <c:v>83</c:v>
                </c:pt>
                <c:pt idx="2">
                  <c:v>148</c:v>
                </c:pt>
                <c:pt idx="3">
                  <c:v>207</c:v>
                </c:pt>
                <c:pt idx="4">
                  <c:v>278</c:v>
                </c:pt>
                <c:pt idx="5">
                  <c:v>5288</c:v>
                </c:pt>
                <c:pt idx="6">
                  <c:v>5131</c:v>
                </c:pt>
                <c:pt idx="7">
                  <c:v>1682</c:v>
                </c:pt>
                <c:pt idx="8">
                  <c:v>1969</c:v>
                </c:pt>
                <c:pt idx="9">
                  <c:v>2353</c:v>
                </c:pt>
                <c:pt idx="10">
                  <c:v>2227</c:v>
                </c:pt>
                <c:pt idx="11">
                  <c:v>2440</c:v>
                </c:pt>
                <c:pt idx="12">
                  <c:v>2974</c:v>
                </c:pt>
                <c:pt idx="13">
                  <c:v>3260</c:v>
                </c:pt>
                <c:pt idx="14">
                  <c:v>1984</c:v>
                </c:pt>
                <c:pt idx="15">
                  <c:v>2468</c:v>
                </c:pt>
                <c:pt idx="16">
                  <c:v>2887</c:v>
                </c:pt>
                <c:pt idx="17">
                  <c:v>3260</c:v>
                </c:pt>
                <c:pt idx="18">
                  <c:v>3379</c:v>
                </c:pt>
                <c:pt idx="19">
                  <c:v>4795</c:v>
                </c:pt>
                <c:pt idx="20">
                  <c:v>5770</c:v>
                </c:pt>
                <c:pt idx="21">
                  <c:v>5940</c:v>
                </c:pt>
                <c:pt idx="22">
                  <c:v>5513</c:v>
                </c:pt>
                <c:pt idx="23">
                  <c:v>4868</c:v>
                </c:pt>
                <c:pt idx="24">
                  <c:v>5208</c:v>
                </c:pt>
                <c:pt idx="25">
                  <c:v>4784</c:v>
                </c:pt>
                <c:pt idx="26">
                  <c:v>5310</c:v>
                </c:pt>
                <c:pt idx="27">
                  <c:v>5463</c:v>
                </c:pt>
                <c:pt idx="28">
                  <c:v>4154</c:v>
                </c:pt>
                <c:pt idx="29">
                  <c:v>4253</c:v>
                </c:pt>
              </c:numCache>
            </c:numRef>
          </c:val>
          <c:extLst>
            <c:ext xmlns:c16="http://schemas.microsoft.com/office/drawing/2014/chart" uri="{C3380CC4-5D6E-409C-BE32-E72D297353CC}">
              <c16:uniqueId val="{00000000-96C8-4145-83CA-7A689B65F885}"/>
            </c:ext>
          </c:extLst>
        </c:ser>
        <c:ser>
          <c:idx val="2"/>
          <c:order val="1"/>
          <c:tx>
            <c:strRef>
              <c:f>Sheet1!$C$1</c:f>
              <c:strCache>
                <c:ptCount val="1"/>
                <c:pt idx="0">
                  <c:v>Region China</c:v>
                </c:pt>
              </c:strCache>
            </c:strRef>
          </c:tx>
          <c:spPr>
            <a:pattFill prst="ltUpDiag">
              <a:fgClr>
                <a:schemeClr val="accent3"/>
              </a:fgClr>
              <a:bgClr>
                <a:schemeClr val="accent3">
                  <a:lumMod val="20000"/>
                  <a:lumOff val="80000"/>
                </a:schemeClr>
              </a:bgClr>
            </a:pattFill>
            <a:ln>
              <a:noFill/>
            </a:ln>
            <a:effectLst>
              <a:innerShdw blurRad="114300">
                <a:schemeClr val="accent3"/>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Sheet1!$C$2:$C$31</c:f>
              <c:numCache>
                <c:formatCode>#,##0;\-#,##0;0</c:formatCode>
                <c:ptCount val="30"/>
                <c:pt idx="0">
                  <c:v>5</c:v>
                </c:pt>
                <c:pt idx="1">
                  <c:v>28</c:v>
                </c:pt>
                <c:pt idx="2">
                  <c:v>21</c:v>
                </c:pt>
                <c:pt idx="3">
                  <c:v>75</c:v>
                </c:pt>
                <c:pt idx="4">
                  <c:v>41</c:v>
                </c:pt>
                <c:pt idx="5">
                  <c:v>25</c:v>
                </c:pt>
                <c:pt idx="6">
                  <c:v>41</c:v>
                </c:pt>
                <c:pt idx="7">
                  <c:v>17</c:v>
                </c:pt>
                <c:pt idx="8">
                  <c:v>23</c:v>
                </c:pt>
                <c:pt idx="9">
                  <c:v>41</c:v>
                </c:pt>
                <c:pt idx="10">
                  <c:v>78</c:v>
                </c:pt>
                <c:pt idx="11">
                  <c:v>191</c:v>
                </c:pt>
                <c:pt idx="12">
                  <c:v>750</c:v>
                </c:pt>
                <c:pt idx="13">
                  <c:v>963</c:v>
                </c:pt>
                <c:pt idx="14">
                  <c:v>1046</c:v>
                </c:pt>
                <c:pt idx="15">
                  <c:v>1589</c:v>
                </c:pt>
                <c:pt idx="16">
                  <c:v>2362</c:v>
                </c:pt>
                <c:pt idx="17">
                  <c:v>2710</c:v>
                </c:pt>
                <c:pt idx="18">
                  <c:v>20428</c:v>
                </c:pt>
                <c:pt idx="19">
                  <c:v>37055</c:v>
                </c:pt>
                <c:pt idx="20">
                  <c:v>47887</c:v>
                </c:pt>
                <c:pt idx="21">
                  <c:v>38126</c:v>
                </c:pt>
                <c:pt idx="22">
                  <c:v>34858</c:v>
                </c:pt>
                <c:pt idx="23">
                  <c:v>24792</c:v>
                </c:pt>
                <c:pt idx="24">
                  <c:v>13341</c:v>
                </c:pt>
                <c:pt idx="25">
                  <c:v>12911</c:v>
                </c:pt>
                <c:pt idx="26">
                  <c:v>26934</c:v>
                </c:pt>
                <c:pt idx="27">
                  <c:v>40873</c:v>
                </c:pt>
                <c:pt idx="28">
                  <c:v>46533</c:v>
                </c:pt>
                <c:pt idx="29">
                  <c:v>60476</c:v>
                </c:pt>
              </c:numCache>
            </c:numRef>
          </c:val>
          <c:extLst>
            <c:ext xmlns:c16="http://schemas.microsoft.com/office/drawing/2014/chart" uri="{C3380CC4-5D6E-409C-BE32-E72D297353CC}">
              <c16:uniqueId val="{00000001-96C8-4145-83CA-7A689B65F885}"/>
            </c:ext>
          </c:extLst>
        </c:ser>
        <c:ser>
          <c:idx val="3"/>
          <c:order val="2"/>
          <c:tx>
            <c:strRef>
              <c:f>Sheet1!$D$1</c:f>
              <c:strCache>
                <c:ptCount val="1"/>
                <c:pt idx="0">
                  <c:v>Region Europe</c:v>
                </c:pt>
              </c:strCache>
            </c:strRef>
          </c:tx>
          <c:spPr>
            <a:pattFill prst="ltUpDiag">
              <a:fgClr>
                <a:schemeClr val="accent4"/>
              </a:fgClr>
              <a:bgClr>
                <a:schemeClr val="accent4">
                  <a:lumMod val="20000"/>
                  <a:lumOff val="80000"/>
                </a:schemeClr>
              </a:bgClr>
            </a:pattFill>
            <a:ln>
              <a:noFill/>
            </a:ln>
            <a:effectLst>
              <a:innerShdw blurRad="114300">
                <a:schemeClr val="accent4"/>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Sheet1!$D$2:$D$31</c:f>
              <c:numCache>
                <c:formatCode>#,##0;\-#,##0;0</c:formatCode>
                <c:ptCount val="30"/>
                <c:pt idx="0">
                  <c:v>5892</c:v>
                </c:pt>
                <c:pt idx="1">
                  <c:v>6071</c:v>
                </c:pt>
                <c:pt idx="2">
                  <c:v>5635</c:v>
                </c:pt>
                <c:pt idx="3">
                  <c:v>6703</c:v>
                </c:pt>
                <c:pt idx="4">
                  <c:v>10071</c:v>
                </c:pt>
                <c:pt idx="5">
                  <c:v>9321</c:v>
                </c:pt>
                <c:pt idx="6">
                  <c:v>9881</c:v>
                </c:pt>
                <c:pt idx="7">
                  <c:v>11013</c:v>
                </c:pt>
                <c:pt idx="8">
                  <c:v>11819</c:v>
                </c:pt>
                <c:pt idx="9">
                  <c:v>13086</c:v>
                </c:pt>
                <c:pt idx="10">
                  <c:v>11822</c:v>
                </c:pt>
                <c:pt idx="11">
                  <c:v>11406</c:v>
                </c:pt>
                <c:pt idx="12">
                  <c:v>12557</c:v>
                </c:pt>
                <c:pt idx="13">
                  <c:v>13771</c:v>
                </c:pt>
                <c:pt idx="14">
                  <c:v>15545</c:v>
                </c:pt>
                <c:pt idx="15">
                  <c:v>18377</c:v>
                </c:pt>
                <c:pt idx="16">
                  <c:v>19515</c:v>
                </c:pt>
                <c:pt idx="17">
                  <c:v>17036</c:v>
                </c:pt>
                <c:pt idx="18">
                  <c:v>7280</c:v>
                </c:pt>
                <c:pt idx="19">
                  <c:v>9389</c:v>
                </c:pt>
                <c:pt idx="20">
                  <c:v>11216</c:v>
                </c:pt>
                <c:pt idx="21">
                  <c:v>9874</c:v>
                </c:pt>
                <c:pt idx="22">
                  <c:v>10505</c:v>
                </c:pt>
                <c:pt idx="23">
                  <c:v>11848</c:v>
                </c:pt>
                <c:pt idx="24">
                  <c:v>12077</c:v>
                </c:pt>
                <c:pt idx="25">
                  <c:v>14002</c:v>
                </c:pt>
                <c:pt idx="26">
                  <c:v>16078</c:v>
                </c:pt>
                <c:pt idx="27">
                  <c:v>17288</c:v>
                </c:pt>
                <c:pt idx="28">
                  <c:v>18265</c:v>
                </c:pt>
                <c:pt idx="29">
                  <c:v>14504</c:v>
                </c:pt>
              </c:numCache>
            </c:numRef>
          </c:val>
          <c:extLst>
            <c:ext xmlns:c16="http://schemas.microsoft.com/office/drawing/2014/chart" uri="{C3380CC4-5D6E-409C-BE32-E72D297353CC}">
              <c16:uniqueId val="{00000002-96C8-4145-83CA-7A689B65F885}"/>
            </c:ext>
          </c:extLst>
        </c:ser>
        <c:ser>
          <c:idx val="4"/>
          <c:order val="3"/>
          <c:tx>
            <c:strRef>
              <c:f>Sheet1!$E$1</c:f>
              <c:strCache>
                <c:ptCount val="1"/>
                <c:pt idx="0">
                  <c:v>Region India</c:v>
                </c:pt>
              </c:strCache>
            </c:strRef>
          </c:tx>
          <c:spPr>
            <a:pattFill prst="ltUpDiag">
              <a:fgClr>
                <a:schemeClr val="accent5"/>
              </a:fgClr>
              <a:bgClr>
                <a:schemeClr val="accent5">
                  <a:lumMod val="20000"/>
                  <a:lumOff val="80000"/>
                </a:schemeClr>
              </a:bgClr>
            </a:pattFill>
            <a:ln>
              <a:noFill/>
            </a:ln>
            <a:effectLst>
              <a:innerShdw blurRad="114300">
                <a:schemeClr val="accent5"/>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Sheet1!$E$2:$E$31</c:f>
              <c:numCache>
                <c:formatCode>#,##0;\-#,##0;0</c:formatCode>
                <c:ptCount val="30"/>
                <c:pt idx="0">
                  <c:v>0</c:v>
                </c:pt>
                <c:pt idx="1">
                  <c:v>0</c:v>
                </c:pt>
                <c:pt idx="2">
                  <c:v>0</c:v>
                </c:pt>
                <c:pt idx="3">
                  <c:v>0</c:v>
                </c:pt>
                <c:pt idx="4">
                  <c:v>0</c:v>
                </c:pt>
                <c:pt idx="5">
                  <c:v>53</c:v>
                </c:pt>
                <c:pt idx="6">
                  <c:v>40</c:v>
                </c:pt>
                <c:pt idx="7">
                  <c:v>8</c:v>
                </c:pt>
                <c:pt idx="8">
                  <c:v>76</c:v>
                </c:pt>
                <c:pt idx="9">
                  <c:v>86</c:v>
                </c:pt>
                <c:pt idx="10">
                  <c:v>104</c:v>
                </c:pt>
                <c:pt idx="11">
                  <c:v>137</c:v>
                </c:pt>
                <c:pt idx="12">
                  <c:v>147</c:v>
                </c:pt>
                <c:pt idx="13">
                  <c:v>352</c:v>
                </c:pt>
                <c:pt idx="14">
                  <c:v>558</c:v>
                </c:pt>
                <c:pt idx="15">
                  <c:v>618</c:v>
                </c:pt>
                <c:pt idx="16">
                  <c:v>1299</c:v>
                </c:pt>
                <c:pt idx="17">
                  <c:v>1578</c:v>
                </c:pt>
                <c:pt idx="18">
                  <c:v>1266</c:v>
                </c:pt>
                <c:pt idx="19">
                  <c:v>1564</c:v>
                </c:pt>
                <c:pt idx="20">
                  <c:v>1719</c:v>
                </c:pt>
                <c:pt idx="21">
                  <c:v>1711</c:v>
                </c:pt>
                <c:pt idx="22">
                  <c:v>1342</c:v>
                </c:pt>
                <c:pt idx="23">
                  <c:v>1186</c:v>
                </c:pt>
                <c:pt idx="24">
                  <c:v>1408</c:v>
                </c:pt>
                <c:pt idx="25">
                  <c:v>1967</c:v>
                </c:pt>
                <c:pt idx="26">
                  <c:v>2213</c:v>
                </c:pt>
                <c:pt idx="27">
                  <c:v>2498</c:v>
                </c:pt>
                <c:pt idx="28">
                  <c:v>1863</c:v>
                </c:pt>
                <c:pt idx="29">
                  <c:v>1575</c:v>
                </c:pt>
              </c:numCache>
            </c:numRef>
          </c:val>
          <c:extLst>
            <c:ext xmlns:c16="http://schemas.microsoft.com/office/drawing/2014/chart" uri="{C3380CC4-5D6E-409C-BE32-E72D297353CC}">
              <c16:uniqueId val="{00000003-96C8-4145-83CA-7A689B65F885}"/>
            </c:ext>
          </c:extLst>
        </c:ser>
        <c:ser>
          <c:idx val="5"/>
          <c:order val="4"/>
          <c:tx>
            <c:strRef>
              <c:f>Sheet1!$F$1</c:f>
              <c:strCache>
                <c:ptCount val="1"/>
                <c:pt idx="0">
                  <c:v>Region International</c:v>
                </c:pt>
              </c:strCache>
            </c:strRef>
          </c:tx>
          <c:spPr>
            <a:pattFill prst="ltUpDiag">
              <a:fgClr>
                <a:schemeClr val="accent6"/>
              </a:fgClr>
              <a:bgClr>
                <a:schemeClr val="accent6">
                  <a:lumMod val="20000"/>
                  <a:lumOff val="80000"/>
                </a:schemeClr>
              </a:bgClr>
            </a:pattFill>
            <a:ln>
              <a:noFill/>
            </a:ln>
            <a:effectLst>
              <a:innerShdw blurRad="114300">
                <a:schemeClr val="accent6"/>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Sheet1!$F$2:$F$31</c:f>
              <c:numCache>
                <c:formatCode>#,##0;\-#,##0;0</c:formatCode>
                <c:ptCount val="30"/>
                <c:pt idx="0">
                  <c:v>1102</c:v>
                </c:pt>
                <c:pt idx="1">
                  <c:v>875</c:v>
                </c:pt>
                <c:pt idx="2">
                  <c:v>662</c:v>
                </c:pt>
                <c:pt idx="3">
                  <c:v>542</c:v>
                </c:pt>
                <c:pt idx="4">
                  <c:v>627</c:v>
                </c:pt>
                <c:pt idx="5">
                  <c:v>1299</c:v>
                </c:pt>
                <c:pt idx="6">
                  <c:v>1543</c:v>
                </c:pt>
                <c:pt idx="7">
                  <c:v>1368</c:v>
                </c:pt>
                <c:pt idx="8">
                  <c:v>929</c:v>
                </c:pt>
                <c:pt idx="9">
                  <c:v>1081</c:v>
                </c:pt>
                <c:pt idx="10">
                  <c:v>1040</c:v>
                </c:pt>
                <c:pt idx="11">
                  <c:v>1300</c:v>
                </c:pt>
                <c:pt idx="12">
                  <c:v>2091</c:v>
                </c:pt>
                <c:pt idx="13">
                  <c:v>3378</c:v>
                </c:pt>
                <c:pt idx="14">
                  <c:v>4505</c:v>
                </c:pt>
                <c:pt idx="15">
                  <c:v>4709</c:v>
                </c:pt>
                <c:pt idx="16">
                  <c:v>6160</c:v>
                </c:pt>
                <c:pt idx="17">
                  <c:v>6514</c:v>
                </c:pt>
                <c:pt idx="18">
                  <c:v>3403</c:v>
                </c:pt>
                <c:pt idx="19">
                  <c:v>5786</c:v>
                </c:pt>
                <c:pt idx="20">
                  <c:v>7544</c:v>
                </c:pt>
                <c:pt idx="21">
                  <c:v>8946</c:v>
                </c:pt>
                <c:pt idx="22">
                  <c:v>9660</c:v>
                </c:pt>
                <c:pt idx="23">
                  <c:v>8657</c:v>
                </c:pt>
                <c:pt idx="24">
                  <c:v>5832</c:v>
                </c:pt>
                <c:pt idx="25">
                  <c:v>5155</c:v>
                </c:pt>
                <c:pt idx="26">
                  <c:v>6621</c:v>
                </c:pt>
                <c:pt idx="27">
                  <c:v>6775</c:v>
                </c:pt>
                <c:pt idx="28">
                  <c:v>7356</c:v>
                </c:pt>
                <c:pt idx="29">
                  <c:v>6286</c:v>
                </c:pt>
              </c:numCache>
            </c:numRef>
          </c:val>
          <c:extLst>
            <c:ext xmlns:c16="http://schemas.microsoft.com/office/drawing/2014/chart" uri="{C3380CC4-5D6E-409C-BE32-E72D297353CC}">
              <c16:uniqueId val="{00000004-96C8-4145-83CA-7A689B65F885}"/>
            </c:ext>
          </c:extLst>
        </c:ser>
        <c:ser>
          <c:idx val="6"/>
          <c:order val="5"/>
          <c:tx>
            <c:strRef>
              <c:f>Sheet1!$G$1</c:f>
              <c:strCache>
                <c:ptCount val="1"/>
                <c:pt idx="0">
                  <c:v>Region Latin America</c:v>
                </c:pt>
              </c:strCache>
            </c:strRef>
          </c:tx>
          <c:spPr>
            <a:pattFill prst="ltUpDiag">
              <a:fgClr>
                <a:schemeClr val="accent1">
                  <a:lumMod val="60000"/>
                </a:schemeClr>
              </a:fgClr>
              <a:bgClr>
                <a:schemeClr val="accent1">
                  <a:lumMod val="60000"/>
                  <a:lumMod val="20000"/>
                  <a:lumOff val="80000"/>
                </a:schemeClr>
              </a:bgClr>
            </a:pattFill>
            <a:ln>
              <a:noFill/>
            </a:ln>
            <a:effectLst>
              <a:innerShdw blurRad="114300">
                <a:schemeClr val="accent1">
                  <a:lumMod val="60000"/>
                </a:schemeClr>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Sheet1!$G$2:$G$31</c:f>
              <c:numCache>
                <c:formatCode>#,##0;\-#,##0;0</c:formatCode>
                <c:ptCount val="30"/>
                <c:pt idx="0">
                  <c:v>613</c:v>
                </c:pt>
                <c:pt idx="1">
                  <c:v>557</c:v>
                </c:pt>
                <c:pt idx="2">
                  <c:v>821</c:v>
                </c:pt>
                <c:pt idx="3">
                  <c:v>1138</c:v>
                </c:pt>
                <c:pt idx="4">
                  <c:v>909</c:v>
                </c:pt>
                <c:pt idx="5">
                  <c:v>918</c:v>
                </c:pt>
                <c:pt idx="6">
                  <c:v>1299</c:v>
                </c:pt>
                <c:pt idx="7">
                  <c:v>1165</c:v>
                </c:pt>
                <c:pt idx="8">
                  <c:v>687</c:v>
                </c:pt>
                <c:pt idx="9">
                  <c:v>739</c:v>
                </c:pt>
                <c:pt idx="10">
                  <c:v>895</c:v>
                </c:pt>
                <c:pt idx="11">
                  <c:v>824</c:v>
                </c:pt>
                <c:pt idx="12">
                  <c:v>752</c:v>
                </c:pt>
                <c:pt idx="13">
                  <c:v>1075</c:v>
                </c:pt>
                <c:pt idx="14">
                  <c:v>1284</c:v>
                </c:pt>
                <c:pt idx="15">
                  <c:v>1303</c:v>
                </c:pt>
                <c:pt idx="16">
                  <c:v>1949</c:v>
                </c:pt>
                <c:pt idx="17">
                  <c:v>2610</c:v>
                </c:pt>
                <c:pt idx="18">
                  <c:v>2341</c:v>
                </c:pt>
                <c:pt idx="19">
                  <c:v>4111</c:v>
                </c:pt>
                <c:pt idx="20">
                  <c:v>4374</c:v>
                </c:pt>
                <c:pt idx="21">
                  <c:v>3749</c:v>
                </c:pt>
                <c:pt idx="22">
                  <c:v>3869</c:v>
                </c:pt>
                <c:pt idx="23">
                  <c:v>3885</c:v>
                </c:pt>
                <c:pt idx="24">
                  <c:v>2602</c:v>
                </c:pt>
                <c:pt idx="25">
                  <c:v>1619</c:v>
                </c:pt>
                <c:pt idx="26">
                  <c:v>1670</c:v>
                </c:pt>
                <c:pt idx="27">
                  <c:v>2042</c:v>
                </c:pt>
                <c:pt idx="28">
                  <c:v>2252</c:v>
                </c:pt>
                <c:pt idx="29">
                  <c:v>2588</c:v>
                </c:pt>
              </c:numCache>
            </c:numRef>
          </c:val>
          <c:extLst>
            <c:ext xmlns:c16="http://schemas.microsoft.com/office/drawing/2014/chart" uri="{C3380CC4-5D6E-409C-BE32-E72D297353CC}">
              <c16:uniqueId val="{00000005-96C8-4145-83CA-7A689B65F885}"/>
            </c:ext>
          </c:extLst>
        </c:ser>
        <c:ser>
          <c:idx val="7"/>
          <c:order val="6"/>
          <c:tx>
            <c:strRef>
              <c:f>Sheet1!$H$1</c:f>
              <c:strCache>
                <c:ptCount val="1"/>
                <c:pt idx="0">
                  <c:v>Region North America</c:v>
                </c:pt>
              </c:strCache>
            </c:strRef>
          </c:tx>
          <c:spPr>
            <a:pattFill prst="ltUpDiag">
              <a:fgClr>
                <a:schemeClr val="accent2">
                  <a:lumMod val="60000"/>
                </a:schemeClr>
              </a:fgClr>
              <a:bgClr>
                <a:schemeClr val="accent2">
                  <a:lumMod val="60000"/>
                  <a:lumMod val="20000"/>
                  <a:lumOff val="80000"/>
                </a:schemeClr>
              </a:bgClr>
            </a:pattFill>
            <a:ln>
              <a:noFill/>
            </a:ln>
            <a:effectLst>
              <a:innerShdw blurRad="114300">
                <a:schemeClr val="accent2">
                  <a:lumMod val="60000"/>
                </a:schemeClr>
              </a:innerShdw>
            </a:effectLst>
          </c:spPr>
          <c:cat>
            <c:numRef>
              <c:f>Sheet1!$A$2:$A$31</c:f>
              <c:numCache>
                <c:formatCode>0</c:formatCode>
                <c:ptCount val="30"/>
                <c:pt idx="0">
                  <c:v>1991</c:v>
                </c:pt>
                <c:pt idx="1">
                  <c:v>1992</c:v>
                </c:pt>
                <c:pt idx="2">
                  <c:v>1993</c:v>
                </c:pt>
                <c:pt idx="3">
                  <c:v>1994</c:v>
                </c:pt>
                <c:pt idx="4">
                  <c:v>1995</c:v>
                </c:pt>
                <c:pt idx="5">
                  <c:v>1996</c:v>
                </c:pt>
                <c:pt idx="6">
                  <c:v>1997</c:v>
                </c:pt>
                <c:pt idx="7">
                  <c:v>1998</c:v>
                </c:pt>
                <c:pt idx="8">
                  <c:v>1999</c:v>
                </c:pt>
                <c:pt idx="9">
                  <c:v>2000</c:v>
                </c:pt>
                <c:pt idx="10">
                  <c:v>2001</c:v>
                </c:pt>
                <c:pt idx="11">
                  <c:v>2002</c:v>
                </c:pt>
                <c:pt idx="12">
                  <c:v>2003</c:v>
                </c:pt>
                <c:pt idx="13">
                  <c:v>2004</c:v>
                </c:pt>
                <c:pt idx="14">
                  <c:v>2005</c:v>
                </c:pt>
                <c:pt idx="15">
                  <c:v>2006</c:v>
                </c:pt>
                <c:pt idx="16">
                  <c:v>2007</c:v>
                </c:pt>
                <c:pt idx="17">
                  <c:v>2008</c:v>
                </c:pt>
                <c:pt idx="18">
                  <c:v>2009</c:v>
                </c:pt>
                <c:pt idx="19">
                  <c:v>2010</c:v>
                </c:pt>
                <c:pt idx="20">
                  <c:v>2011</c:v>
                </c:pt>
                <c:pt idx="21">
                  <c:v>2012</c:v>
                </c:pt>
                <c:pt idx="22">
                  <c:v>2013</c:v>
                </c:pt>
                <c:pt idx="23">
                  <c:v>2014</c:v>
                </c:pt>
                <c:pt idx="24">
                  <c:v>2015</c:v>
                </c:pt>
                <c:pt idx="25">
                  <c:v>2016</c:v>
                </c:pt>
                <c:pt idx="26">
                  <c:v>2017</c:v>
                </c:pt>
                <c:pt idx="27">
                  <c:v>2018</c:v>
                </c:pt>
                <c:pt idx="28">
                  <c:v>2019</c:v>
                </c:pt>
                <c:pt idx="29">
                  <c:v>2020</c:v>
                </c:pt>
              </c:numCache>
            </c:numRef>
          </c:cat>
          <c:val>
            <c:numRef>
              <c:f>Sheet1!$H$2:$H$31</c:f>
              <c:numCache>
                <c:formatCode>#,##0;\-#,##0;0</c:formatCode>
                <c:ptCount val="30"/>
                <c:pt idx="0">
                  <c:v>1107</c:v>
                </c:pt>
                <c:pt idx="1">
                  <c:v>1128</c:v>
                </c:pt>
                <c:pt idx="2">
                  <c:v>1464</c:v>
                </c:pt>
                <c:pt idx="3">
                  <c:v>2039</c:v>
                </c:pt>
                <c:pt idx="4">
                  <c:v>3440</c:v>
                </c:pt>
                <c:pt idx="5">
                  <c:v>3533</c:v>
                </c:pt>
                <c:pt idx="6">
                  <c:v>4038</c:v>
                </c:pt>
                <c:pt idx="7">
                  <c:v>4614</c:v>
                </c:pt>
                <c:pt idx="8">
                  <c:v>4198</c:v>
                </c:pt>
                <c:pt idx="9">
                  <c:v>3696</c:v>
                </c:pt>
                <c:pt idx="10">
                  <c:v>3336</c:v>
                </c:pt>
                <c:pt idx="11">
                  <c:v>3299</c:v>
                </c:pt>
                <c:pt idx="12">
                  <c:v>4088</c:v>
                </c:pt>
                <c:pt idx="13">
                  <c:v>6586</c:v>
                </c:pt>
                <c:pt idx="14">
                  <c:v>8383</c:v>
                </c:pt>
                <c:pt idx="15">
                  <c:v>9982</c:v>
                </c:pt>
                <c:pt idx="16">
                  <c:v>8140</c:v>
                </c:pt>
                <c:pt idx="17">
                  <c:v>7084</c:v>
                </c:pt>
                <c:pt idx="18">
                  <c:v>3500</c:v>
                </c:pt>
                <c:pt idx="19">
                  <c:v>3510</c:v>
                </c:pt>
                <c:pt idx="20">
                  <c:v>5169</c:v>
                </c:pt>
                <c:pt idx="21">
                  <c:v>9095</c:v>
                </c:pt>
                <c:pt idx="22">
                  <c:v>6399</c:v>
                </c:pt>
                <c:pt idx="23">
                  <c:v>6823</c:v>
                </c:pt>
                <c:pt idx="24">
                  <c:v>6546</c:v>
                </c:pt>
                <c:pt idx="25">
                  <c:v>5314</c:v>
                </c:pt>
                <c:pt idx="26">
                  <c:v>5684</c:v>
                </c:pt>
                <c:pt idx="27">
                  <c:v>6682</c:v>
                </c:pt>
                <c:pt idx="28">
                  <c:v>7211</c:v>
                </c:pt>
                <c:pt idx="29">
                  <c:v>5532</c:v>
                </c:pt>
              </c:numCache>
            </c:numRef>
          </c:val>
          <c:extLst>
            <c:ext xmlns:c16="http://schemas.microsoft.com/office/drawing/2014/chart" uri="{C3380CC4-5D6E-409C-BE32-E72D297353CC}">
              <c16:uniqueId val="{00000006-96C8-4145-83CA-7A689B65F885}"/>
            </c:ext>
          </c:extLst>
        </c:ser>
        <c:dLbls>
          <c:showLegendKey val="0"/>
          <c:showVal val="0"/>
          <c:showCatName val="0"/>
          <c:showSerName val="0"/>
          <c:showPercent val="0"/>
          <c:showBubbleSize val="0"/>
        </c:dLbls>
        <c:axId val="338622336"/>
        <c:axId val="338623872"/>
      </c:areaChart>
      <c:dateAx>
        <c:axId val="338622336"/>
        <c:scaling>
          <c:orientation val="minMax"/>
        </c:scaling>
        <c:delete val="0"/>
        <c:axPos val="b"/>
        <c:numFmt formatCode="0" sourceLinked="1"/>
        <c:majorTickMark val="out"/>
        <c:minorTickMark val="out"/>
        <c:tickLblPos val="nextTo"/>
        <c:spPr>
          <a:noFill/>
          <a:ln>
            <a:noFill/>
          </a:ln>
          <a:effectLst/>
        </c:spPr>
        <c:txPr>
          <a:bodyPr rot="-2280000" spcFirstLastPara="1" vertOverflow="ellipsis" wrap="square" anchor="ctr" anchorCtr="1"/>
          <a:lstStyle/>
          <a:p>
            <a:pPr>
              <a:defRPr sz="800" b="0" i="0" u="none" strike="noStrike" kern="1200" cap="all" spc="0" normalizeH="0" baseline="0">
                <a:solidFill>
                  <a:schemeClr val="tx1">
                    <a:lumMod val="65000"/>
                    <a:lumOff val="35000"/>
                  </a:schemeClr>
                </a:solidFill>
                <a:latin typeface="+mn-lt"/>
                <a:ea typeface="+mn-ea"/>
                <a:cs typeface="Calibri" panose="020F0502020204030204" pitchFamily="34" charset="0"/>
              </a:defRPr>
            </a:pPr>
            <a:endParaRPr lang="en-US"/>
          </a:p>
        </c:txPr>
        <c:crossAx val="338623872"/>
        <c:crosses val="autoZero"/>
        <c:auto val="0"/>
        <c:lblOffset val="100"/>
        <c:baseTimeUnit val="days"/>
        <c:majorUnit val="1"/>
        <c:majorTimeUnit val="days"/>
      </c:dateAx>
      <c:valAx>
        <c:axId val="338623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Calibri" panose="020F0502020204030204" pitchFamily="34" charset="0"/>
              </a:defRPr>
            </a:pPr>
            <a:endParaRPr lang="en-US"/>
          </a:p>
        </c:txPr>
        <c:crossAx val="338622336"/>
        <c:crosses val="autoZero"/>
        <c:crossBetween val="midCat"/>
      </c:valAx>
      <c:spPr>
        <a:noFill/>
        <a:ln>
          <a:noFill/>
        </a:ln>
        <a:effectLst/>
      </c:spPr>
    </c:plotArea>
    <c:legend>
      <c:legendPos val="t"/>
      <c:layout>
        <c:manualLayout>
          <c:xMode val="edge"/>
          <c:yMode val="edge"/>
          <c:x val="6.4666881473807961E-2"/>
          <c:y val="4.3259406239623155E-2"/>
          <c:w val="0.1901201418651034"/>
          <c:h val="0.4027417731515046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Calibri" panose="020F0502020204030204" pitchFamily="34" charset="0"/>
            </a:defRPr>
          </a:pPr>
          <a:endParaRPr lang="en-US"/>
        </a:p>
      </c:txPr>
    </c:legend>
    <c:plotVisOnly val="1"/>
    <c:dispBlanksAs val="zero"/>
    <c:showDLblsOverMax val="0"/>
  </c:chart>
  <c:spPr>
    <a:noFill/>
    <a:ln>
      <a:noFill/>
    </a:ln>
    <a:effectLst/>
  </c:spPr>
  <c:txPr>
    <a:bodyPr/>
    <a:lstStyle/>
    <a:p>
      <a:pPr>
        <a:defRPr sz="1100" b="1">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439967645661082"/>
          <c:y val="0.14589827482705842"/>
          <c:w val="0.55259947981423352"/>
          <c:h val="0.73714197711293616"/>
        </c:manualLayout>
      </c:layout>
      <c:doughnutChart>
        <c:varyColors val="1"/>
        <c:ser>
          <c:idx val="0"/>
          <c:order val="0"/>
          <c:tx>
            <c:strRef>
              <c:f>Sheet1!$B$1</c:f>
              <c:strCache>
                <c:ptCount val="1"/>
                <c:pt idx="0">
                  <c:v>Volvo Sales Sek</c:v>
                </c:pt>
              </c:strCache>
            </c:strRef>
          </c:tx>
          <c:spPr>
            <a:effectLst/>
          </c:spPr>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extLst>
              <c:ext xmlns:c16="http://schemas.microsoft.com/office/drawing/2014/chart" uri="{C3380CC4-5D6E-409C-BE32-E72D297353CC}">
                <c16:uniqueId val="{00000001-7AF7-4A5E-9425-02B41B102959}"/>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c:spPr>
            <c:extLst>
              <c:ext xmlns:c16="http://schemas.microsoft.com/office/drawing/2014/chart" uri="{C3380CC4-5D6E-409C-BE32-E72D297353CC}">
                <c16:uniqueId val="{00000003-7AF7-4A5E-9425-02B41B102959}"/>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c:spPr>
            <c:extLst>
              <c:ext xmlns:c16="http://schemas.microsoft.com/office/drawing/2014/chart" uri="{C3380CC4-5D6E-409C-BE32-E72D297353CC}">
                <c16:uniqueId val="{00000005-7AF7-4A5E-9425-02B41B102959}"/>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c:spPr>
            <c:extLst>
              <c:ext xmlns:c16="http://schemas.microsoft.com/office/drawing/2014/chart" uri="{C3380CC4-5D6E-409C-BE32-E72D297353CC}">
                <c16:uniqueId val="{00000007-7AF7-4A5E-9425-02B41B102959}"/>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c:spPr>
            <c:extLst>
              <c:ext xmlns:c16="http://schemas.microsoft.com/office/drawing/2014/chart" uri="{C3380CC4-5D6E-409C-BE32-E72D297353CC}">
                <c16:uniqueId val="{00000009-7AF7-4A5E-9425-02B41B102959}"/>
              </c:ext>
            </c:extLst>
          </c:dPt>
          <c:dLbls>
            <c:dLbl>
              <c:idx val="0"/>
              <c:layout>
                <c:manualLayout>
                  <c:x val="0.11744705134213242"/>
                  <c:y val="-9.074633404525100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AF7-4A5E-9425-02B41B102959}"/>
                </c:ext>
              </c:extLst>
            </c:dLbl>
            <c:dLbl>
              <c:idx val="1"/>
              <c:layout>
                <c:manualLayout>
                  <c:x val="0.1503621485335582"/>
                  <c:y val="2.039135612793809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AF7-4A5E-9425-02B41B102959}"/>
                </c:ext>
              </c:extLst>
            </c:dLbl>
            <c:dLbl>
              <c:idx val="2"/>
              <c:layout>
                <c:manualLayout>
                  <c:x val="-0.18113976711567384"/>
                  <c:y val="-9.40793484298393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AF7-4A5E-9425-02B41B102959}"/>
                </c:ext>
              </c:extLst>
            </c:dLbl>
            <c:dLbl>
              <c:idx val="3"/>
              <c:layout>
                <c:manualLayout>
                  <c:x val="-7.4058968680707812E-2"/>
                  <c:y val="-0.1135153627981794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AF7-4A5E-9425-02B41B102959}"/>
                </c:ext>
              </c:extLst>
            </c:dLbl>
            <c:dLbl>
              <c:idx val="4"/>
              <c:layout>
                <c:manualLayout>
                  <c:x val="2.6930534065711834E-2"/>
                  <c:y val="0.1216799241022344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7AF7-4A5E-9425-02B41B10295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Sheet1!$A$2:$A$6</c:f>
              <c:strCache>
                <c:ptCount val="5"/>
                <c:pt idx="0">
                  <c:v>Compact Equipment</c:v>
                </c:pt>
                <c:pt idx="1">
                  <c:v>GPE Excavators</c:v>
                </c:pt>
                <c:pt idx="2">
                  <c:v>GPE Wheel Loaders</c:v>
                </c:pt>
                <c:pt idx="3">
                  <c:v>Haulers</c:v>
                </c:pt>
                <c:pt idx="4">
                  <c:v>Road Equipment</c:v>
                </c:pt>
              </c:strCache>
            </c:strRef>
          </c:cat>
          <c:val>
            <c:numRef>
              <c:f>Sheet1!$B$2:$B$6</c:f>
              <c:numCache>
                <c:formatCode>_(* #,##0_);_(* \(#,##0\);_(* "-"??_);_(@_)</c:formatCode>
                <c:ptCount val="5"/>
                <c:pt idx="0">
                  <c:v>9244197.7799999993</c:v>
                </c:pt>
                <c:pt idx="1">
                  <c:v>31546391.629999995</c:v>
                </c:pt>
                <c:pt idx="2">
                  <c:v>23118471.079999998</c:v>
                </c:pt>
                <c:pt idx="3">
                  <c:v>9019415.9000000004</c:v>
                </c:pt>
                <c:pt idx="4">
                  <c:v>4379742.54</c:v>
                </c:pt>
              </c:numCache>
            </c:numRef>
          </c:val>
          <c:extLst>
            <c:ext xmlns:c16="http://schemas.microsoft.com/office/drawing/2014/chart" uri="{C3380CC4-5D6E-409C-BE32-E72D297353CC}">
              <c16:uniqueId val="{0000000A-7AF7-4A5E-9425-02B41B102959}"/>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974864061697387"/>
          <c:y val="0.21280789693850571"/>
          <c:w val="0.53401717983323571"/>
          <c:h val="0.70566634191334054"/>
        </c:manualLayout>
      </c:layout>
      <c:doughnutChart>
        <c:varyColors val="1"/>
        <c:ser>
          <c:idx val="0"/>
          <c:order val="0"/>
          <c:tx>
            <c:strRef>
              <c:f>Sheet1!$B$1</c:f>
              <c:strCache>
                <c:ptCount val="1"/>
                <c:pt idx="0">
                  <c:v>Industry Value</c:v>
                </c:pt>
              </c:strCache>
            </c:strRef>
          </c:tx>
          <c:spPr>
            <a:effectLst/>
          </c:spPr>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c:spPr>
            <c:extLst>
              <c:ext xmlns:c16="http://schemas.microsoft.com/office/drawing/2014/chart" uri="{C3380CC4-5D6E-409C-BE32-E72D297353CC}">
                <c16:uniqueId val="{00000001-4C57-4042-AA80-6368A054ABF5}"/>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c:spPr>
            <c:extLst>
              <c:ext xmlns:c16="http://schemas.microsoft.com/office/drawing/2014/chart" uri="{C3380CC4-5D6E-409C-BE32-E72D297353CC}">
                <c16:uniqueId val="{00000003-4C57-4042-AA80-6368A054ABF5}"/>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c:spPr>
            <c:extLst>
              <c:ext xmlns:c16="http://schemas.microsoft.com/office/drawing/2014/chart" uri="{C3380CC4-5D6E-409C-BE32-E72D297353CC}">
                <c16:uniqueId val="{00000005-4C57-4042-AA80-6368A054ABF5}"/>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c:spPr>
            <c:extLst>
              <c:ext xmlns:c16="http://schemas.microsoft.com/office/drawing/2014/chart" uri="{C3380CC4-5D6E-409C-BE32-E72D297353CC}">
                <c16:uniqueId val="{00000007-4C57-4042-AA80-6368A054ABF5}"/>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c:spPr>
            <c:extLst>
              <c:ext xmlns:c16="http://schemas.microsoft.com/office/drawing/2014/chart" uri="{C3380CC4-5D6E-409C-BE32-E72D297353CC}">
                <c16:uniqueId val="{00000009-4C57-4042-AA80-6368A054ABF5}"/>
              </c:ext>
            </c:extLst>
          </c:dPt>
          <c:dLbls>
            <c:dLbl>
              <c:idx val="0"/>
              <c:layout>
                <c:manualLayout>
                  <c:x val="0.15921556683680205"/>
                  <c:y val="-9.6234329518083958E-2"/>
                </c:manualLayout>
              </c:layout>
              <c:tx>
                <c:rich>
                  <a:bodyPr/>
                  <a:lstStyle/>
                  <a:p>
                    <a:fld id="{9184BFD9-04FB-48A8-A4A0-8248FE9F0606}" type="CATEGORYNAME">
                      <a:rPr lang="en-US"/>
                      <a:pPr/>
                      <a:t>[CATEGORY NAME]</a:t>
                    </a:fld>
                    <a:r>
                      <a:rPr lang="en-US"/>
                      <a:t> </a:t>
                    </a:r>
                    <a:fld id="{A2AEAEB0-48ED-4515-B4DF-1A7761C66498}" type="PERCENTAGE">
                      <a:rPr lang="en-US"/>
                      <a:pPr/>
                      <a:t>[PERCENTAGE]</a:t>
                    </a:fld>
                    <a:endParaRPr lang="en-US"/>
                  </a:p>
                </c:rich>
              </c:tx>
              <c:showLegendKey val="0"/>
              <c:showVal val="0"/>
              <c:showCatName val="1"/>
              <c:showSerName val="0"/>
              <c:showPercent val="1"/>
              <c:showBubbleSize val="0"/>
              <c:extLst>
                <c:ext xmlns:c15="http://schemas.microsoft.com/office/drawing/2012/chart" uri="{CE6537A1-D6FC-4f65-9D91-7224C49458BB}">
                  <c15:layout>
                    <c:manualLayout>
                      <c:w val="0.17835247356301606"/>
                      <c:h val="0.15096560034829071"/>
                    </c:manualLayout>
                  </c15:layout>
                  <c15:dlblFieldTable/>
                  <c15:showDataLabelsRange val="0"/>
                </c:ext>
                <c:ext xmlns:c16="http://schemas.microsoft.com/office/drawing/2014/chart" uri="{C3380CC4-5D6E-409C-BE32-E72D297353CC}">
                  <c16:uniqueId val="{00000001-4C57-4042-AA80-6368A054ABF5}"/>
                </c:ext>
              </c:extLst>
            </c:dLbl>
            <c:dLbl>
              <c:idx val="1"/>
              <c:layout>
                <c:manualLayout>
                  <c:x val="-0.25724830232518675"/>
                  <c:y val="-5.4789745741929123E-2"/>
                </c:manualLayout>
              </c:layout>
              <c:tx>
                <c:rich>
                  <a:bodyPr/>
                  <a:lstStyle/>
                  <a:p>
                    <a:fld id="{B1B49BEB-030A-42D5-B226-D6ECB1905B0A}" type="CATEGORYNAME">
                      <a:rPr lang="en-US" smtClean="0"/>
                      <a:pPr/>
                      <a:t>[CATEGORY NAME]</a:t>
                    </a:fld>
                    <a:r>
                      <a:rPr lang="en-US" baseline="0"/>
                      <a:t> </a:t>
                    </a:r>
                    <a:fld id="{BE1660DE-D81B-44F4-BE6F-E30FA61ACF46}"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C57-4042-AA80-6368A054ABF5}"/>
                </c:ext>
              </c:extLst>
            </c:dLbl>
            <c:dLbl>
              <c:idx val="2"/>
              <c:layout>
                <c:manualLayout>
                  <c:x val="-0.19912465813490751"/>
                  <c:y val="-2.0539896184359065E-2"/>
                </c:manualLayout>
              </c:layout>
              <c:tx>
                <c:rich>
                  <a:bodyPr/>
                  <a:lstStyle/>
                  <a:p>
                    <a:fld id="{8E3FCADB-28E9-4DB9-BB1E-336128BFA955}" type="CATEGORYNAME">
                      <a:rPr lang="en-US" smtClean="0"/>
                      <a:pPr/>
                      <a:t>[CATEGORY NAME]</a:t>
                    </a:fld>
                    <a:r>
                      <a:rPr lang="en-US" baseline="0"/>
                      <a:t> </a:t>
                    </a:r>
                    <a:fld id="{899E7766-25D2-43AB-9538-F7AD6EC96A75}"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C57-4042-AA80-6368A054ABF5}"/>
                </c:ext>
              </c:extLst>
            </c:dLbl>
            <c:dLbl>
              <c:idx val="3"/>
              <c:layout>
                <c:manualLayout>
                  <c:x val="-5.9605590267083258E-2"/>
                  <c:y val="-0.14906723764154886"/>
                </c:manualLayout>
              </c:layout>
              <c:tx>
                <c:rich>
                  <a:bodyPr/>
                  <a:lstStyle/>
                  <a:p>
                    <a:fld id="{228CE284-E2BB-42B5-B462-8BFF53AE7AED}" type="CATEGORYNAME">
                      <a:rPr lang="en-US" smtClean="0"/>
                      <a:pPr/>
                      <a:t>[CATEGORY NAME]</a:t>
                    </a:fld>
                    <a:r>
                      <a:rPr lang="en-US" baseline="0"/>
                      <a:t> </a:t>
                    </a:r>
                    <a:fld id="{AC860CEB-FCAF-4FAC-B23A-9F715A1628E4}"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C57-4042-AA80-6368A054ABF5}"/>
                </c:ext>
              </c:extLst>
            </c:dLbl>
            <c:dLbl>
              <c:idx val="4"/>
              <c:layout>
                <c:manualLayout>
                  <c:x val="1.8720472213416776E-2"/>
                  <c:y val="0.1669220547167169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C57-4042-AA80-6368A054ABF5}"/>
                </c:ext>
              </c:extLst>
            </c:dLbl>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showLegendKey val="0"/>
            <c:showVal val="1"/>
            <c:showCatName val="1"/>
            <c:showSerName val="0"/>
            <c:showPercent val="1"/>
            <c:showBubbleSize val="0"/>
            <c:showLeaderLines val="1"/>
            <c:leaderLines>
              <c:spPr>
                <a:ln w="9525">
                  <a:solidFill>
                    <a:schemeClr val="tx1"/>
                  </a:solidFill>
                </a:ln>
                <a:effectLst/>
              </c:spPr>
            </c:leaderLines>
            <c:extLst>
              <c:ext xmlns:c15="http://schemas.microsoft.com/office/drawing/2012/chart" uri="{CE6537A1-D6FC-4f65-9D91-7224C49458BB}"/>
            </c:extLst>
          </c:dLbls>
          <c:cat>
            <c:strRef>
              <c:f>Sheet1!$A$2:$A$6</c:f>
              <c:strCache>
                <c:ptCount val="5"/>
                <c:pt idx="0">
                  <c:v>Compact Equipment</c:v>
                </c:pt>
                <c:pt idx="1">
                  <c:v>GPE Excavators</c:v>
                </c:pt>
                <c:pt idx="2">
                  <c:v>GPE Wheel Loaders</c:v>
                </c:pt>
                <c:pt idx="3">
                  <c:v>Haulers</c:v>
                </c:pt>
                <c:pt idx="4">
                  <c:v>Road Equipment</c:v>
                </c:pt>
              </c:strCache>
            </c:strRef>
          </c:cat>
          <c:val>
            <c:numRef>
              <c:f>Sheet1!$B$2:$B$6</c:f>
              <c:numCache>
                <c:formatCode>_-* #,##0_-;\-* #,##0_-;_-* "-"??_-;_-@_-</c:formatCode>
                <c:ptCount val="5"/>
                <c:pt idx="0">
                  <c:v>343380386542</c:v>
                </c:pt>
                <c:pt idx="1">
                  <c:v>363996053520</c:v>
                </c:pt>
                <c:pt idx="2">
                  <c:v>118167563044</c:v>
                </c:pt>
                <c:pt idx="3">
                  <c:v>42018184841</c:v>
                </c:pt>
                <c:pt idx="4">
                  <c:v>59047450576</c:v>
                </c:pt>
              </c:numCache>
            </c:numRef>
          </c:val>
          <c:extLst>
            <c:ext xmlns:c16="http://schemas.microsoft.com/office/drawing/2014/chart" uri="{C3380CC4-5D6E-409C-BE32-E72D297353CC}">
              <c16:uniqueId val="{0000000A-4C57-4042-AA80-6368A054ABF5}"/>
            </c:ext>
          </c:extLst>
        </c:ser>
        <c:dLbls>
          <c:showLegendKey val="0"/>
          <c:showVal val="0"/>
          <c:showCatName val="0"/>
          <c:showSerName val="0"/>
          <c:showPercent val="1"/>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latin typeface="+mn-lt"/>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8">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defRPr sz="1197" b="0" kern="1200" cap="all" spc="120" normalizeH="0" baseline="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tx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solidFill>
        <a:schemeClr val="lt1"/>
      </a:solidFill>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solidFill>
        <a:schemeClr val="lt1"/>
      </a:solidFill>
    </cs:spPr>
  </cs:wall>
</cs:chartStyle>
</file>

<file path=ppt/charts/style6.xml><?xml version="1.0" encoding="utf-8"?>
<cs:chartStyle xmlns:cs="http://schemas.microsoft.com/office/drawing/2012/chartStyle" xmlns:a="http://schemas.openxmlformats.org/drawingml/2006/main" id="278">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defRPr sz="1197" b="0" kern="1200" cap="all" spc="120" normalizeH="0" baseline="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tx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solidFill>
        <a:schemeClr val="lt1"/>
      </a:solidFill>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solidFill>
        <a:schemeClr val="lt1"/>
      </a:solidFill>
    </cs:spPr>
  </cs:wall>
</cs:chartStyle>
</file>

<file path=ppt/charts/style7.xml><?xml version="1.0" encoding="utf-8"?>
<cs:chartStyle xmlns:cs="http://schemas.microsoft.com/office/drawing/2012/chartStyle" xmlns:a="http://schemas.openxmlformats.org/drawingml/2006/main" id="278">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defRPr sz="1197" b="0" kern="1200" cap="all" spc="120" normalizeH="0" baseline="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styleClr val="auto"/>
    </cs:effectRef>
    <cs:fontRef idx="minor">
      <a:schemeClr val="tx1"/>
    </cs:fontRef>
    <cs:spPr>
      <a:pattFill prst="ltUpDiag">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tx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solidFill>
        <a:schemeClr val="lt1"/>
      </a:solidFill>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solidFill>
        <a:schemeClr val="lt1"/>
      </a:solidFill>
    </cs:spPr>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drawing1.xml.rels><?xml version="1.0" encoding="UTF-8" standalone="yes"?>
<Relationships xmlns="http://schemas.openxmlformats.org/package/2006/relationships"><Relationship Id="rId2" Type="http://schemas.microsoft.com/office/2007/relationships/hdphoto" Target="../media/hdphoto6.wdp"/><Relationship Id="rId1" Type="http://schemas.openxmlformats.org/officeDocument/2006/relationships/image" Target="../media/image228.png"/></Relationships>
</file>

<file path=ppt/drawings/_rels/drawing2.xml.rels><?xml version="1.0" encoding="UTF-8" standalone="yes"?>
<Relationships xmlns="http://schemas.openxmlformats.org/package/2006/relationships"><Relationship Id="rId2" Type="http://schemas.microsoft.com/office/2007/relationships/hdphoto" Target="../media/hdphoto7.wdp"/><Relationship Id="rId1" Type="http://schemas.openxmlformats.org/officeDocument/2006/relationships/image" Target="../media/image229.png"/></Relationships>
</file>

<file path=ppt/drawings/drawing1.xml><?xml version="1.0" encoding="utf-8"?>
<c:userShapes xmlns:c="http://schemas.openxmlformats.org/drawingml/2006/chart">
  <cdr:relSizeAnchor xmlns:cdr="http://schemas.openxmlformats.org/drawingml/2006/chartDrawing">
    <cdr:from>
      <cdr:x>0.71018</cdr:x>
      <cdr:y>0.71236</cdr:y>
    </cdr:from>
    <cdr:to>
      <cdr:x>0.9366</cdr:x>
      <cdr:y>0.92594</cdr:y>
    </cdr:to>
    <cdr:pic>
      <cdr:nvPicPr>
        <cdr:cNvPr id="2" name="Picture 1">
          <a:extLst xmlns:a="http://schemas.openxmlformats.org/drawingml/2006/main">
            <a:ext uri="{FF2B5EF4-FFF2-40B4-BE49-F238E27FC236}">
              <a16:creationId xmlns:a16="http://schemas.microsoft.com/office/drawing/2014/main" id="{0DD6C78F-09B5-49C0-B047-4360738E94A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014193" y="2367455"/>
          <a:ext cx="960984" cy="709816"/>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0.81644</cdr:x>
      <cdr:y>0.46457</cdr:y>
    </cdr:from>
    <cdr:to>
      <cdr:x>0.99533</cdr:x>
      <cdr:y>0.60997</cdr:y>
    </cdr:to>
    <cdr:pic>
      <cdr:nvPicPr>
        <cdr:cNvPr id="2" name="chart">
          <a:extLst xmlns:a="http://schemas.openxmlformats.org/drawingml/2006/main">
            <a:ext uri="{FF2B5EF4-FFF2-40B4-BE49-F238E27FC236}">
              <a16:creationId xmlns:a16="http://schemas.microsoft.com/office/drawing/2014/main" id="{94B4946C-B1F8-4AAE-9E93-6626E21C36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ackgroundRemoval t="10000" b="90000" l="10000" r="90000"/>
                  </a14:imgEffect>
                </a14:imgLayer>
              </a14:imgProps>
            </a:ext>
          </a:extLst>
        </a:blip>
        <a:stretch xmlns:a="http://schemas.openxmlformats.org/drawingml/2006/main">
          <a:fillRect/>
        </a:stretch>
      </cdr:blipFill>
      <cdr:spPr>
        <a:xfrm xmlns:a="http://schemas.openxmlformats.org/drawingml/2006/main">
          <a:off x="3562604" y="1563272"/>
          <a:ext cx="780602" cy="48927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6448" cy="495858"/>
          </a:xfrm>
          <a:prstGeom prst="rect">
            <a:avLst/>
          </a:prstGeom>
        </p:spPr>
        <p:txBody>
          <a:bodyPr vert="horz" lIns="90955" tIns="45478" rIns="90955" bIns="45478" rtlCol="0"/>
          <a:lstStyle>
            <a:lvl1pPr algn="l">
              <a:defRPr sz="1200"/>
            </a:lvl1pPr>
          </a:lstStyle>
          <a:p>
            <a:endParaRPr lang="en-US" sz="1100">
              <a:latin typeface="+mn-lt"/>
              <a:cs typeface="+mn-cs"/>
            </a:endParaRPr>
          </a:p>
        </p:txBody>
      </p:sp>
      <p:sp>
        <p:nvSpPr>
          <p:cNvPr id="3" name="Date Placeholder 2"/>
          <p:cNvSpPr>
            <a:spLocks noGrp="1"/>
          </p:cNvSpPr>
          <p:nvPr>
            <p:ph type="dt" sz="quarter" idx="1"/>
          </p:nvPr>
        </p:nvSpPr>
        <p:spPr>
          <a:xfrm>
            <a:off x="3851227" y="1"/>
            <a:ext cx="2944869" cy="495858"/>
          </a:xfrm>
          <a:prstGeom prst="rect">
            <a:avLst/>
          </a:prstGeom>
        </p:spPr>
        <p:txBody>
          <a:bodyPr vert="horz" lIns="90955" tIns="45478" rIns="90955" bIns="45478" rtlCol="0"/>
          <a:lstStyle>
            <a:lvl1pPr algn="r">
              <a:defRPr sz="1200"/>
            </a:lvl1pPr>
          </a:lstStyle>
          <a:p>
            <a:fld id="{2E32AD0D-FCE4-4AC3-80E4-391363750BC0}" type="datetimeFigureOut">
              <a:rPr lang="en-US" sz="1100" smtClean="0">
                <a:latin typeface="+mn-lt"/>
                <a:cs typeface="+mn-cs"/>
              </a:rPr>
              <a:t>2/27/2023</a:t>
            </a:fld>
            <a:endParaRPr lang="en-US" sz="1100">
              <a:latin typeface="+mn-lt"/>
              <a:cs typeface="+mn-cs"/>
            </a:endParaRPr>
          </a:p>
        </p:txBody>
      </p:sp>
      <p:sp>
        <p:nvSpPr>
          <p:cNvPr id="4" name="Footer Placeholder 3"/>
          <p:cNvSpPr>
            <a:spLocks noGrp="1"/>
          </p:cNvSpPr>
          <p:nvPr>
            <p:ph type="ftr" sz="quarter" idx="2"/>
          </p:nvPr>
        </p:nvSpPr>
        <p:spPr>
          <a:xfrm>
            <a:off x="1" y="9429202"/>
            <a:ext cx="2946448" cy="495858"/>
          </a:xfrm>
          <a:prstGeom prst="rect">
            <a:avLst/>
          </a:prstGeom>
        </p:spPr>
        <p:txBody>
          <a:bodyPr vert="horz" lIns="90955" tIns="45478" rIns="90955" bIns="45478" rtlCol="0" anchor="b"/>
          <a:lstStyle>
            <a:lvl1pPr algn="l">
              <a:defRPr sz="1200"/>
            </a:lvl1pPr>
          </a:lstStyle>
          <a:p>
            <a:endParaRPr lang="en-US" sz="1100">
              <a:latin typeface="+mn-lt"/>
              <a:cs typeface="+mn-cs"/>
            </a:endParaRPr>
          </a:p>
        </p:txBody>
      </p:sp>
      <p:sp>
        <p:nvSpPr>
          <p:cNvPr id="5" name="Slide Number Placeholder 4"/>
          <p:cNvSpPr>
            <a:spLocks noGrp="1"/>
          </p:cNvSpPr>
          <p:nvPr>
            <p:ph type="sldNum" sz="quarter" idx="3"/>
          </p:nvPr>
        </p:nvSpPr>
        <p:spPr>
          <a:xfrm>
            <a:off x="3851227" y="9429202"/>
            <a:ext cx="2944869" cy="495858"/>
          </a:xfrm>
          <a:prstGeom prst="rect">
            <a:avLst/>
          </a:prstGeom>
        </p:spPr>
        <p:txBody>
          <a:bodyPr vert="horz" lIns="90955" tIns="45478" rIns="90955" bIns="45478" rtlCol="0" anchor="b"/>
          <a:lstStyle>
            <a:lvl1pPr algn="r">
              <a:defRPr sz="1200"/>
            </a:lvl1pPr>
          </a:lstStyle>
          <a:p>
            <a:fld id="{04EFD27F-DCDB-4D3B-B6DE-946B7D4F34DB}" type="slidenum">
              <a:rPr lang="en-US" sz="1100" smtClean="0">
                <a:latin typeface="+mn-lt"/>
                <a:cs typeface="+mn-cs"/>
              </a:rPr>
              <a:t>‹#›</a:t>
            </a:fld>
            <a:endParaRPr lang="en-US" sz="1100">
              <a:latin typeface="+mn-lt"/>
              <a:cs typeface="+mn-cs"/>
            </a:endParaRPr>
          </a:p>
        </p:txBody>
      </p:sp>
    </p:spTree>
    <p:extLst>
      <p:ext uri="{BB962C8B-B14F-4D97-AF65-F5344CB8AC3E}">
        <p14:creationId xmlns:p14="http://schemas.microsoft.com/office/powerpoint/2010/main" val="18443815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0955" tIns="45478" rIns="90955" bIns="45478" rtlCol="0"/>
          <a:lstStyle>
            <a:lvl1pPr algn="l">
              <a:defRPr sz="1100">
                <a:latin typeface="+mn-lt"/>
                <a:cs typeface="+mn-cs"/>
              </a:defRPr>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0955" tIns="45478" rIns="90955" bIns="45478" rtlCol="0"/>
          <a:lstStyle>
            <a:lvl1pPr algn="r">
              <a:defRPr sz="1100">
                <a:latin typeface="+mn-lt"/>
                <a:cs typeface="+mn-cs"/>
              </a:defRPr>
            </a:lvl1pPr>
          </a:lstStyle>
          <a:p>
            <a:fld id="{B35A79AD-8434-4456-9B6E-2D4F4A74A796}" type="datetimeFigureOut">
              <a:rPr lang="en-US" smtClean="0"/>
              <a:pPr/>
              <a:t>2/27/2023</a:t>
            </a:fld>
            <a:endParaRPr lang="en-US"/>
          </a:p>
        </p:txBody>
      </p:sp>
      <p:sp>
        <p:nvSpPr>
          <p:cNvPr id="4" name="Slide Image Placeholder 3"/>
          <p:cNvSpPr>
            <a:spLocks noGrp="1" noRot="1" noChangeAspect="1"/>
          </p:cNvSpPr>
          <p:nvPr>
            <p:ph type="sldImg" idx="2"/>
          </p:nvPr>
        </p:nvSpPr>
        <p:spPr>
          <a:xfrm>
            <a:off x="90488" y="744538"/>
            <a:ext cx="6618287" cy="3722687"/>
          </a:xfrm>
          <a:prstGeom prst="rect">
            <a:avLst/>
          </a:prstGeom>
          <a:noFill/>
          <a:ln w="12700">
            <a:solidFill>
              <a:prstClr val="black"/>
            </a:solidFill>
          </a:ln>
        </p:spPr>
        <p:txBody>
          <a:bodyPr vert="horz" lIns="90955" tIns="45478" rIns="90955" bIns="45478" rtlCol="0" anchor="ctr"/>
          <a:lstStyle/>
          <a:p>
            <a:endParaRPr lang="sv-SE"/>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0955" tIns="45478" rIns="90955" bIns="45478" rtlCol="0"/>
          <a:lstStyle/>
          <a:p>
            <a:pPr lvl="0"/>
            <a:r>
              <a:rPr lang="en-US"/>
              <a:t>Click to edit Master text styles</a:t>
            </a:r>
          </a:p>
        </p:txBody>
      </p:sp>
      <p:sp>
        <p:nvSpPr>
          <p:cNvPr id="6" name="Footer Placeholder 5"/>
          <p:cNvSpPr>
            <a:spLocks noGrp="1"/>
          </p:cNvSpPr>
          <p:nvPr>
            <p:ph type="ftr" sz="quarter" idx="4"/>
          </p:nvPr>
        </p:nvSpPr>
        <p:spPr>
          <a:xfrm>
            <a:off x="0" y="9428584"/>
            <a:ext cx="2945659" cy="496332"/>
          </a:xfrm>
          <a:prstGeom prst="rect">
            <a:avLst/>
          </a:prstGeom>
        </p:spPr>
        <p:txBody>
          <a:bodyPr vert="horz" lIns="90955" tIns="45478" rIns="90955" bIns="45478" rtlCol="0" anchor="b"/>
          <a:lstStyle>
            <a:lvl1pPr algn="l">
              <a:defRPr sz="1100">
                <a:latin typeface="+mn-lt"/>
                <a:cs typeface="+mn-cs"/>
              </a:defRPr>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0955" tIns="45478" rIns="90955" bIns="45478" rtlCol="0" anchor="b"/>
          <a:lstStyle>
            <a:lvl1pPr algn="r">
              <a:defRPr sz="1100">
                <a:latin typeface="+mn-lt"/>
                <a:cs typeface="+mn-cs"/>
              </a:defRPr>
            </a:lvl1pPr>
          </a:lstStyle>
          <a:p>
            <a:fld id="{68186CD8-2B5F-47D2-B024-698315872481}" type="slidenum">
              <a:rPr lang="en-US" smtClean="0"/>
              <a:pPr/>
              <a:t>‹#›</a:t>
            </a:fld>
            <a:endParaRPr lang="en-US"/>
          </a:p>
        </p:txBody>
      </p:sp>
    </p:spTree>
    <p:extLst>
      <p:ext uri="{BB962C8B-B14F-4D97-AF65-F5344CB8AC3E}">
        <p14:creationId xmlns:p14="http://schemas.microsoft.com/office/powerpoint/2010/main" val="4044230710"/>
      </p:ext>
    </p:extLst>
  </p:cSld>
  <p:clrMap bg1="lt1" tx1="dk1" bg2="lt2" tx2="dk2" accent1="accent1" accent2="accent2" accent3="accent3" accent4="accent4" accent5="accent5" accent6="accent6" hlink="hlink" folHlink="folHlink"/>
  <p:hf hdr="0" dt="0"/>
  <p:notesStyle>
    <a:lvl1pPr marL="0" algn="l" defTabSz="493627" rtl="0" eaLnBrk="1" latinLnBrk="0" hangingPunct="1">
      <a:spcBef>
        <a:spcPts val="540"/>
      </a:spcBef>
      <a:defRPr sz="648" kern="1200">
        <a:solidFill>
          <a:schemeClr val="tx1"/>
        </a:solidFill>
        <a:latin typeface="+mn-lt"/>
        <a:ea typeface="+mn-ea"/>
        <a:cs typeface="+mn-cs"/>
      </a:defRPr>
    </a:lvl1pPr>
    <a:lvl2pPr marL="246814" algn="l" defTabSz="493627" rtl="0" eaLnBrk="1" latinLnBrk="0" hangingPunct="1">
      <a:defRPr sz="648" kern="1200">
        <a:solidFill>
          <a:schemeClr val="tx1"/>
        </a:solidFill>
        <a:latin typeface="+mn-lt"/>
        <a:ea typeface="+mn-ea"/>
        <a:cs typeface="+mn-cs"/>
      </a:defRPr>
    </a:lvl2pPr>
    <a:lvl3pPr marL="493627" algn="l" defTabSz="493627" rtl="0" eaLnBrk="1" latinLnBrk="0" hangingPunct="1">
      <a:defRPr sz="648" kern="1200">
        <a:solidFill>
          <a:schemeClr val="tx1"/>
        </a:solidFill>
        <a:latin typeface="+mn-lt"/>
        <a:ea typeface="+mn-ea"/>
        <a:cs typeface="+mn-cs"/>
      </a:defRPr>
    </a:lvl3pPr>
    <a:lvl4pPr marL="740440" algn="l" defTabSz="493627" rtl="0" eaLnBrk="1" latinLnBrk="0" hangingPunct="1">
      <a:defRPr sz="648" kern="1200">
        <a:solidFill>
          <a:schemeClr val="tx1"/>
        </a:solidFill>
        <a:latin typeface="+mn-lt"/>
        <a:ea typeface="+mn-ea"/>
        <a:cs typeface="+mn-cs"/>
      </a:defRPr>
    </a:lvl4pPr>
    <a:lvl5pPr marL="987253" algn="l" defTabSz="493627" rtl="0" eaLnBrk="1" latinLnBrk="0" hangingPunct="1">
      <a:defRPr sz="648" kern="1200">
        <a:solidFill>
          <a:schemeClr val="tx1"/>
        </a:solidFill>
        <a:latin typeface="+mn-lt"/>
        <a:ea typeface="+mn-ea"/>
        <a:cs typeface="+mn-cs"/>
      </a:defRPr>
    </a:lvl5pPr>
    <a:lvl6pPr marL="1234066" algn="l" defTabSz="493627" rtl="0" eaLnBrk="1" latinLnBrk="0" hangingPunct="1">
      <a:defRPr sz="648" kern="1200">
        <a:solidFill>
          <a:schemeClr val="tx1"/>
        </a:solidFill>
        <a:latin typeface="+mn-lt"/>
        <a:ea typeface="+mn-ea"/>
        <a:cs typeface="+mn-cs"/>
      </a:defRPr>
    </a:lvl6pPr>
    <a:lvl7pPr marL="1480880" algn="l" defTabSz="493627" rtl="0" eaLnBrk="1" latinLnBrk="0" hangingPunct="1">
      <a:defRPr sz="648" kern="1200">
        <a:solidFill>
          <a:schemeClr val="tx1"/>
        </a:solidFill>
        <a:latin typeface="+mn-lt"/>
        <a:ea typeface="+mn-ea"/>
        <a:cs typeface="+mn-cs"/>
      </a:defRPr>
    </a:lvl7pPr>
    <a:lvl8pPr marL="1727693" algn="l" defTabSz="493627" rtl="0" eaLnBrk="1" latinLnBrk="0" hangingPunct="1">
      <a:defRPr sz="648" kern="1200">
        <a:solidFill>
          <a:schemeClr val="tx1"/>
        </a:solidFill>
        <a:latin typeface="+mn-lt"/>
        <a:ea typeface="+mn-ea"/>
        <a:cs typeface="+mn-cs"/>
      </a:defRPr>
    </a:lvl8pPr>
    <a:lvl9pPr marL="1974506" algn="l" defTabSz="493627" rtl="0" eaLnBrk="1" latinLnBrk="0" hangingPunct="1">
      <a:defRPr sz="64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nglobalcompact.or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volvogroup.com/en-en/sustainability/sdgs-sustainable-development-goals.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380365" marR="0" lvl="0" indent="-380365" algn="l" defTabSz="967710" rtl="0" eaLnBrk="1" fontAlgn="base" latinLnBrk="0" hangingPunct="1">
              <a:lnSpc>
                <a:spcPct val="110000"/>
              </a:lnSpc>
              <a:spcBef>
                <a:spcPts val="1600"/>
              </a:spcBef>
              <a:spcAft>
                <a:spcPts val="0"/>
              </a:spcAft>
              <a:buClr>
                <a:srgbClr val="FFFFFF"/>
              </a:buClr>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Volvo Novum Medium"/>
                <a:cs typeface="+mn-cs"/>
              </a:rPr>
              <a:t>A world leading manufacturer </a:t>
            </a:r>
            <a:br>
              <a:rPr lang="en-US" sz="1400" b="0" i="0" u="none" strike="noStrike" kern="1200" cap="none" spc="0" normalizeH="0" baseline="0" noProof="0">
                <a:ln>
                  <a:noFill/>
                </a:ln>
                <a:effectLst/>
                <a:uLnTx/>
                <a:uFillTx/>
                <a:latin typeface="Volvo Novum Medium"/>
              </a:rPr>
            </a:br>
            <a:r>
              <a:rPr kumimoji="0" lang="en-US" sz="1400" b="0" i="0" u="none" strike="noStrike" kern="1200" cap="none" spc="0" normalizeH="0" baseline="0" noProof="0">
                <a:ln>
                  <a:noFill/>
                </a:ln>
                <a:solidFill>
                  <a:srgbClr val="FFFFFF"/>
                </a:solidFill>
                <a:effectLst/>
                <a:uLnTx/>
                <a:uFillTx/>
                <a:latin typeface="Volvo Novum Medium"/>
                <a:cs typeface="+mn-cs"/>
              </a:rPr>
              <a:t>of premium construction equipment</a:t>
            </a:r>
            <a:endParaRPr lang="en-US" sz="1400" b="0" i="0" u="none" strike="noStrike" kern="1200" cap="none" spc="0" normalizeH="0" baseline="0" noProof="0">
              <a:ln>
                <a:noFill/>
              </a:ln>
              <a:solidFill>
                <a:srgbClr val="FFFFFF"/>
              </a:solidFill>
              <a:effectLst/>
              <a:uLnTx/>
              <a:uFillTx/>
              <a:latin typeface="Volvo Novum Medium"/>
            </a:endParaRPr>
          </a:p>
          <a:p>
            <a:pPr marL="380365" indent="-380365" defTabSz="967710" fontAlgn="base">
              <a:lnSpc>
                <a:spcPct val="110000"/>
              </a:lnSpc>
              <a:spcBef>
                <a:spcPts val="1600"/>
              </a:spcBef>
              <a:buClr>
                <a:srgbClr val="FFFFFF"/>
              </a:buClr>
              <a:buFont typeface="Arial" panose="020B0604020202020204" pitchFamily="34" charset="0"/>
              <a:buChar char="•"/>
              <a:defRPr/>
            </a:pPr>
            <a:r>
              <a:rPr kumimoji="0" lang="en-US" sz="1400" b="0" i="0" u="none" strike="noStrike" kern="1200" cap="none" spc="0" normalizeH="0" baseline="0" noProof="0">
                <a:ln>
                  <a:noFill/>
                </a:ln>
                <a:solidFill>
                  <a:srgbClr val="FFFFFF"/>
                </a:solidFill>
                <a:effectLst/>
                <a:uLnTx/>
                <a:uFillTx/>
                <a:latin typeface="Volvo Novum Medium"/>
                <a:cs typeface="+mn-cs"/>
              </a:rPr>
              <a:t>Offering sustainable transport </a:t>
            </a:r>
            <a:br>
              <a:rPr lang="en-US" sz="1400" b="0" i="0" u="none" strike="noStrike" kern="1200" cap="none" spc="0" normalizeH="0" baseline="0" noProof="0">
                <a:ln>
                  <a:noFill/>
                </a:ln>
                <a:effectLst/>
                <a:uLnTx/>
                <a:uFillTx/>
                <a:latin typeface="Volvo Novum Medium"/>
              </a:rPr>
            </a:br>
            <a:r>
              <a:rPr kumimoji="0" lang="en-US" sz="1400" b="0" i="0" u="none" strike="noStrike" kern="1200" cap="none" spc="0" normalizeH="0" baseline="0" noProof="0">
                <a:ln>
                  <a:noFill/>
                </a:ln>
                <a:solidFill>
                  <a:srgbClr val="FFFFFF"/>
                </a:solidFill>
                <a:effectLst/>
                <a:uLnTx/>
                <a:uFillTx/>
                <a:latin typeface="Volvo Novum Medium"/>
                <a:cs typeface="+mn-cs"/>
              </a:rPr>
              <a:t>&amp; infrastructure solutions</a:t>
            </a:r>
            <a:r>
              <a:rPr lang="en-US" sz="1400">
                <a:solidFill>
                  <a:srgbClr val="FFFFFF"/>
                </a:solidFill>
                <a:latin typeface="Volvo Novum Medium"/>
              </a:rPr>
              <a:t>  </a:t>
            </a:r>
            <a:endParaRPr lang="en-US" sz="1400" b="0" i="0" u="none" strike="noStrike" kern="1200" cap="none" spc="0" normalizeH="0" baseline="0" noProof="0">
              <a:ln>
                <a:noFill/>
              </a:ln>
              <a:solidFill>
                <a:srgbClr val="FFFFFF"/>
              </a:solidFill>
              <a:effectLst/>
              <a:uLnTx/>
              <a:uFillTx/>
              <a:latin typeface="Volvo Novum Medium"/>
            </a:endParaRPr>
          </a:p>
          <a:p>
            <a:pPr marL="380365" marR="0" lvl="0" indent="-380365" algn="l" defTabSz="967710" rtl="0" eaLnBrk="1" fontAlgn="base" latinLnBrk="0" hangingPunct="1">
              <a:lnSpc>
                <a:spcPct val="110000"/>
              </a:lnSpc>
              <a:spcBef>
                <a:spcPts val="1600"/>
              </a:spcBef>
              <a:spcAft>
                <a:spcPts val="0"/>
              </a:spcAft>
              <a:buClr>
                <a:srgbClr val="FFFFFF"/>
              </a:buClr>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Volvo Novum Medium"/>
                <a:cs typeface="+mn-cs"/>
              </a:rPr>
              <a:t>With a wide range of services, contributing to our customers success</a:t>
            </a:r>
            <a:endParaRPr lang="en-US" sz="1400" b="0" i="0" u="none" strike="noStrike" kern="1200" cap="none" spc="0" normalizeH="0" baseline="0" noProof="0">
              <a:ln>
                <a:noFill/>
              </a:ln>
              <a:solidFill>
                <a:srgbClr val="FFFFFF"/>
              </a:solidFill>
              <a:effectLst/>
              <a:uLnTx/>
              <a:uFillTx/>
              <a:latin typeface="Volvo Novum Medium"/>
            </a:endParaRPr>
          </a:p>
          <a:p>
            <a:pPr marL="380365" marR="0" lvl="0" indent="-380365" algn="l" defTabSz="967710" rtl="0" eaLnBrk="1" fontAlgn="base" latinLnBrk="0" hangingPunct="1">
              <a:lnSpc>
                <a:spcPct val="110000"/>
              </a:lnSpc>
              <a:spcBef>
                <a:spcPts val="1600"/>
              </a:spcBef>
              <a:spcAft>
                <a:spcPts val="0"/>
              </a:spcAft>
              <a:buClr>
                <a:srgbClr val="FFFFFF"/>
              </a:buClr>
              <a:buSzTx/>
              <a:buFont typeface="Arial" panose="020B0604020202020204" pitchFamily="34" charset="0"/>
              <a:buChar char="•"/>
              <a:tabLst/>
              <a:defRPr/>
            </a:pPr>
            <a:r>
              <a:rPr kumimoji="0" lang="en-US" sz="1400" b="0" i="0" u="none" strike="noStrike" kern="1200" cap="none" spc="0" normalizeH="0" baseline="0" noProof="0">
                <a:ln>
                  <a:noFill/>
                </a:ln>
                <a:solidFill>
                  <a:srgbClr val="FFFFFF"/>
                </a:solidFill>
                <a:effectLst/>
                <a:uLnTx/>
                <a:uFillTx/>
                <a:latin typeface="Volvo Novum Medium"/>
                <a:cs typeface="+mn-cs"/>
              </a:rPr>
              <a:t>Worldwide footprint and distribution network</a:t>
            </a:r>
            <a:endParaRPr lang="en-US" sz="1400" b="0" i="0" u="none" strike="noStrike" kern="1200" cap="none" spc="0" normalizeH="0" baseline="0" noProof="0">
              <a:ln>
                <a:noFill/>
              </a:ln>
              <a:solidFill>
                <a:srgbClr val="FFFFFF"/>
              </a:solidFill>
              <a:effectLst/>
              <a:uLnTx/>
              <a:uFillTx/>
              <a:latin typeface="Volvo Novum Medium"/>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1</a:t>
            </a:fld>
            <a:endParaRPr lang="en-US"/>
          </a:p>
        </p:txBody>
      </p:sp>
    </p:spTree>
    <p:extLst>
      <p:ext uri="{BB962C8B-B14F-4D97-AF65-F5344CB8AC3E}">
        <p14:creationId xmlns:p14="http://schemas.microsoft.com/office/powerpoint/2010/main" val="326227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sv-SE"/>
              <a:t>Long lasting heritage, since 1832</a:t>
            </a:r>
          </a:p>
          <a:p>
            <a:r>
              <a:rPr lang="sv-SE"/>
              <a:t>Part of Volvo Group</a:t>
            </a:r>
          </a:p>
          <a:p>
            <a:r>
              <a:rPr lang="sv-SE"/>
              <a:t>Global presence and expertise</a:t>
            </a:r>
          </a:p>
          <a:p>
            <a:r>
              <a:rPr lang="sv-SE"/>
              <a:t>Proven track record in innovations</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11</a:t>
            </a:fld>
            <a:endParaRPr lang="en-US"/>
          </a:p>
        </p:txBody>
      </p:sp>
    </p:spTree>
    <p:extLst>
      <p:ext uri="{BB962C8B-B14F-4D97-AF65-F5344CB8AC3E}">
        <p14:creationId xmlns:p14="http://schemas.microsoft.com/office/powerpoint/2010/main" val="358386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en-US" b="0" i="0">
                <a:effectLst/>
                <a:latin typeface="Arial" panose="020B0604020202020204" pitchFamily="34" charset="0"/>
              </a:rPr>
              <a:t>For us at Volvo CE, change is nothing new: as a company we have almost 200 years of innovation behind us. Our ability to adapt, reinvent ourselves and be innovative is what has driven our success for two centuries. Now more than ever, we need to continue this evolution and be a sustainable leader, not just for our company, but for our industry and society as a whole. </a:t>
            </a:r>
          </a:p>
          <a:p>
            <a:endParaRPr lang="en-US" b="0" i="0">
              <a:effectLst/>
              <a:latin typeface="Arial" panose="020B0604020202020204" pitchFamily="34" charset="0"/>
            </a:endParaRPr>
          </a:p>
          <a:p>
            <a:r>
              <a:rPr lang="en-US" b="0" i="0">
                <a:effectLst/>
                <a:latin typeface="Arial" panose="020B0604020202020204" pitchFamily="34" charset="0"/>
              </a:rPr>
              <a:t>To continuously drive transformation, we are constantly exploring and testing new concepts. On the left you see one example, the Volvo LX03 prototype which is one of our Concept Lab prototypes, recognized by its orchid green color.</a:t>
            </a:r>
          </a:p>
          <a:p>
            <a:pPr marL="285750" indent="-285750">
              <a:buFont typeface="Arial" panose="020B0604020202020204" pitchFamily="34" charset="0"/>
              <a:buChar char="•"/>
            </a:pPr>
            <a:r>
              <a:rPr lang="sv-SE"/>
              <a:t>With Volvo Concept Lab we are showcasing and testing cutting-edge ideas and innovative concepts. These are not commercial products. </a:t>
            </a:r>
          </a:p>
          <a:p>
            <a:pPr marL="285750" indent="-285750">
              <a:buFont typeface="Arial" panose="020B0604020202020204" pitchFamily="34" charset="0"/>
              <a:buChar char="•"/>
            </a:pPr>
            <a:r>
              <a:rPr lang="sv-SE"/>
              <a:t>Enabling valuable dialogues with our customers and partners</a:t>
            </a:r>
          </a:p>
          <a:p>
            <a:pPr marL="285750" indent="-285750">
              <a:buFont typeface="Arial" panose="020B0604020202020204" pitchFamily="34" charset="0"/>
              <a:buChar char="•"/>
            </a:pPr>
            <a:r>
              <a:rPr lang="sv-SE"/>
              <a:t>Pushing boundaries to accelerate the transition to a sustainable future</a:t>
            </a:r>
          </a:p>
          <a:p>
            <a:endParaRPr lang="en-US" b="0" i="0">
              <a:effectLst/>
              <a:latin typeface="Arial" panose="020B0604020202020204" pitchFamily="34" charset="0"/>
            </a:endParaRPr>
          </a:p>
          <a:p>
            <a:r>
              <a:rPr lang="en-US" b="0" i="0" u="sng">
                <a:effectLst/>
                <a:latin typeface="Arial" panose="020B0604020202020204" pitchFamily="34" charset="0"/>
              </a:rPr>
              <a:t>About the LX03</a:t>
            </a:r>
          </a:p>
          <a:p>
            <a:pPr marL="342900" lvl="0" indent="-342900" algn="just">
              <a:buFont typeface="Symbol" panose="05050102010706020507" pitchFamily="18" charset="2"/>
              <a:buChar char=""/>
            </a:pPr>
            <a:r>
              <a:rPr lang="en-US" sz="1800">
                <a:effectLst/>
                <a:latin typeface="Volvo Novum" panose="020B0503040502060204" pitchFamily="34" charset="0"/>
                <a:ea typeface="Times New Roman" panose="02020603050405020304" pitchFamily="18" charset="0"/>
                <a:cs typeface="Arial" panose="020B0604020202020204" pitchFamily="34" charset="0"/>
              </a:rPr>
              <a:t>The LX03 is a battery-electric autonomous wheel loader concept in development to have self-learning capabilities with a brain that has the capacity to adapt, make decisions, and collaborate with humans.</a:t>
            </a:r>
            <a:endParaRPr lang="en-US"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US" sz="1800">
                <a:effectLst/>
                <a:latin typeface="Volvo Novum" panose="020B0503040502060204" pitchFamily="34" charset="0"/>
                <a:ea typeface="Times New Roman" panose="02020603050405020304" pitchFamily="18" charset="0"/>
                <a:cs typeface="Arial" panose="020B0604020202020204" pitchFamily="34" charset="0"/>
              </a:rPr>
              <a:t>While the prototype is one of Volvo CE’s most advanced demonstrations yet into machine automation, it’s not commercially available and still part of our continuing exploration into machine intelligence.</a:t>
            </a:r>
          </a:p>
          <a:p>
            <a:pPr marL="342900" lvl="0" indent="-342900" algn="just">
              <a:buFont typeface="Symbol" panose="05050102010706020507" pitchFamily="18" charset="2"/>
              <a:buChar char=""/>
            </a:pPr>
            <a:r>
              <a:rPr lang="en-US" sz="1800">
                <a:effectLst/>
                <a:latin typeface="Volvo Novum" panose="020B0503040502060204" pitchFamily="34" charset="0"/>
                <a:ea typeface="Times New Roman" panose="02020603050405020304" pitchFamily="18" charset="0"/>
                <a:cs typeface="Arial" panose="020B0604020202020204" pitchFamily="34" charset="0"/>
              </a:rPr>
              <a:t>It is being designed to be a smart and safe worker that can be programmed by customers to complete for example heavy and repetitive tasks, reducing the need for a human on site.</a:t>
            </a:r>
            <a:endParaRPr lang="en-US" sz="180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US" sz="1800">
                <a:effectLst/>
                <a:latin typeface="Volvo Novum" panose="020B0503040502060204" pitchFamily="34" charset="0"/>
                <a:ea typeface="Times New Roman" panose="02020603050405020304" pitchFamily="18" charset="0"/>
                <a:cs typeface="Arial" panose="020B0604020202020204" pitchFamily="34" charset="0"/>
              </a:rPr>
              <a:t>The LX03 is inspired by the LEGO® Technic Concept Wheel Loader ZEUX, a concept jointly developed by Volvo CE and LEGO Group. And is also the first time a LEGO® Technic model has been turned into a real machine. </a:t>
            </a:r>
            <a:endParaRPr lang="en-US" sz="1800">
              <a:effectLst/>
              <a:latin typeface="Times New Roman" panose="02020603050405020304" pitchFamily="18" charset="0"/>
              <a:ea typeface="Times New Roman" panose="02020603050405020304" pitchFamily="18" charset="0"/>
            </a:endParaRPr>
          </a:p>
          <a:p>
            <a:pPr marL="0" lvl="0" indent="0" algn="just">
              <a:buFont typeface="Symbol" panose="05050102010706020507" pitchFamily="18" charset="2"/>
              <a:buNone/>
            </a:pPr>
            <a:r>
              <a:rPr lang="en-US" sz="1800">
                <a:effectLst/>
                <a:latin typeface="Times New Roman" panose="02020603050405020304" pitchFamily="18" charset="0"/>
                <a:ea typeface="Times New Roman" panose="02020603050405020304" pitchFamily="18" charset="0"/>
              </a:rPr>
              <a:t>https://www.volvoce.com/global/en/this-is-volvo-ce/what-we-believe-in/innovation/lx03/ </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12</a:t>
            </a:fld>
            <a:endParaRPr lang="en-US"/>
          </a:p>
        </p:txBody>
      </p:sp>
    </p:spTree>
    <p:extLst>
      <p:ext uri="{BB962C8B-B14F-4D97-AF65-F5344CB8AC3E}">
        <p14:creationId xmlns:p14="http://schemas.microsoft.com/office/powerpoint/2010/main" val="3143694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0" marR="0" lvl="0" indent="0" algn="l" defTabSz="967618" rtl="0" eaLnBrk="1" fontAlgn="auto" latinLnBrk="0" hangingPunct="1">
              <a:lnSpc>
                <a:spcPct val="100000"/>
              </a:lnSpc>
              <a:spcBef>
                <a:spcPts val="1058"/>
              </a:spcBef>
              <a:spcAft>
                <a:spcPts val="0"/>
              </a:spcAft>
              <a:buClrTx/>
              <a:buSzTx/>
              <a:buFontTx/>
              <a:buNone/>
              <a:tabLst/>
              <a:defRPr/>
            </a:pPr>
            <a:r>
              <a:rPr lang="en-US" sz="1400">
                <a:effectLst/>
                <a:latin typeface="Calibri" panose="020F0502020204030204" pitchFamily="34" charset="0"/>
                <a:ea typeface="Calibri" panose="020F0502020204030204" pitchFamily="34" charset="0"/>
              </a:rPr>
              <a:t>The world’s first series produced, all wheel driven and articulated hauler, DR631, was founded in Braås, Sweden, and rolled out of our factory in June 1966. It had four wheels, 10 </a:t>
            </a:r>
            <a:r>
              <a:rPr lang="en-US" sz="1400" err="1">
                <a:effectLst/>
                <a:latin typeface="Calibri" panose="020F0502020204030204" pitchFamily="34" charset="0"/>
                <a:ea typeface="Calibri" panose="020F0502020204030204" pitchFamily="34" charset="0"/>
              </a:rPr>
              <a:t>tonnes</a:t>
            </a:r>
            <a:r>
              <a:rPr lang="en-US" sz="1400">
                <a:effectLst/>
                <a:latin typeface="Calibri" panose="020F0502020204030204" pitchFamily="34" charset="0"/>
                <a:ea typeface="Calibri" panose="020F0502020204030204" pitchFamily="34" charset="0"/>
              </a:rPr>
              <a:t> payload and a motor with 65 horsepower. It soon got the nickname Gravel Charlie, named after the company’s owner and CEO Carl </a:t>
            </a:r>
            <a:r>
              <a:rPr lang="en-US" sz="1400" err="1">
                <a:effectLst/>
                <a:latin typeface="Calibri" panose="020F0502020204030204" pitchFamily="34" charset="0"/>
                <a:ea typeface="Calibri" panose="020F0502020204030204" pitchFamily="34" charset="0"/>
              </a:rPr>
              <a:t>Lihnell</a:t>
            </a:r>
            <a:r>
              <a:rPr lang="en-US" sz="1400">
                <a:effectLst/>
                <a:latin typeface="Calibri" panose="020F0502020204030204" pitchFamily="34" charset="0"/>
                <a:ea typeface="Calibri" panose="020F0502020204030204" pitchFamily="34" charset="0"/>
              </a:rPr>
              <a:t>. The idea was to get better terrain capability for heavy loaded tractor and trailer units. It was solved by moving the tractor’s steering from a pair of front wheels to an articulated joint between the tractor and the trailer, and also by making the vehicle all wheel driven. From a clever and brave idea, sketched on a piece of paper by a young engineer, to a first test drive under the cover of a dark evening, it took only three months. The project was highly secret and just a few people were involved, working in evenings and nights. It came out to be a success and already in 1968 it was joined by the slightly bigger and bogie equipped DR860.                                                                                                                                                                                                                                                                     </a:t>
            </a:r>
          </a:p>
          <a:p>
            <a:pPr marL="0" marR="0" lvl="0" indent="0" algn="l" defTabSz="967618" rtl="0" eaLnBrk="1" fontAlgn="auto" latinLnBrk="0" hangingPunct="1">
              <a:lnSpc>
                <a:spcPct val="100000"/>
              </a:lnSpc>
              <a:spcBef>
                <a:spcPts val="1058"/>
              </a:spcBef>
              <a:spcAft>
                <a:spcPts val="0"/>
              </a:spcAft>
              <a:buClrTx/>
              <a:buSzTx/>
              <a:buFontTx/>
              <a:buNone/>
              <a:tabLst/>
              <a:defRPr/>
            </a:pPr>
            <a:r>
              <a:rPr lang="en-US" sz="1400">
                <a:effectLst/>
                <a:latin typeface="Calibri" panose="020F0502020204030204" pitchFamily="34" charset="0"/>
                <a:ea typeface="Calibri" panose="020F0502020204030204" pitchFamily="34" charset="0"/>
              </a:rPr>
              <a:t>                </a:t>
            </a: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13</a:t>
            </a:fld>
            <a:endParaRPr lang="en-US"/>
          </a:p>
        </p:txBody>
      </p:sp>
    </p:spTree>
    <p:extLst>
      <p:ext uri="{BB962C8B-B14F-4D97-AF65-F5344CB8AC3E}">
        <p14:creationId xmlns:p14="http://schemas.microsoft.com/office/powerpoint/2010/main" val="2605248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sv-SE" b="1"/>
              <a:t>Safety, Quality, Environmental Care are our core values.</a:t>
            </a:r>
          </a:p>
          <a:p>
            <a:r>
              <a:rPr lang="sv-SE" b="1"/>
              <a:t>Safety is in our DNA</a:t>
            </a:r>
            <a:r>
              <a:rPr lang="sv-SE"/>
              <a:t>: </a:t>
            </a:r>
            <a:r>
              <a:rPr kumimoji="0" lang="en-US" sz="1400" b="0" i="0" u="none" strike="noStrike" kern="1200" cap="none" spc="0" normalizeH="0" baseline="0" noProof="0">
                <a:ln>
                  <a:noFill/>
                </a:ln>
                <a:effectLst/>
                <a:uLnTx/>
                <a:uFillTx/>
                <a:cs typeface="+mn-cs"/>
              </a:rPr>
              <a:t>We nurture a culture of care where product safety, healthy working environments and wellbeing among our </a:t>
            </a:r>
            <a:r>
              <a:rPr lang="en-US" sz="1400"/>
              <a:t>employee </a:t>
            </a:r>
            <a:r>
              <a:rPr kumimoji="0" lang="en-US" sz="1400" b="0" i="0" u="none" strike="noStrike" kern="1200" cap="none" spc="0" normalizeH="0" baseline="0" noProof="0">
                <a:ln>
                  <a:noFill/>
                </a:ln>
                <a:effectLst/>
                <a:uLnTx/>
                <a:uFillTx/>
                <a:cs typeface="+mn-cs"/>
              </a:rPr>
              <a:t>and stakeholders contributes to our safety vision</a:t>
            </a:r>
          </a:p>
          <a:p>
            <a:pPr marL="0" indent="0">
              <a:spcAft>
                <a:spcPts val="600"/>
              </a:spcAft>
              <a:buClr>
                <a:srgbClr val="202A44"/>
              </a:buClr>
              <a:buFont typeface="Arial" panose="020B0604020202020204" pitchFamily="34" charset="0"/>
              <a:buNone/>
              <a:defRPr/>
            </a:pPr>
            <a:r>
              <a:rPr kumimoji="0" lang="en-US" sz="1400" b="1" i="0" u="none" strike="noStrike" kern="1200" cap="none" spc="0" normalizeH="0" baseline="0" noProof="0">
                <a:ln>
                  <a:noFill/>
                </a:ln>
                <a:effectLst/>
                <a:uLnTx/>
                <a:uFillTx/>
                <a:cs typeface="+mn-cs"/>
              </a:rPr>
              <a:t>Quality in all we do</a:t>
            </a:r>
            <a:r>
              <a:rPr kumimoji="0" lang="en-US" sz="1400" b="0" i="0" u="none" strike="noStrike" kern="1200" cap="none" spc="0" normalizeH="0" baseline="0" noProof="0">
                <a:ln>
                  <a:noFill/>
                </a:ln>
                <a:effectLst/>
                <a:uLnTx/>
                <a:uFillTx/>
                <a:cs typeface="+mn-cs"/>
              </a:rPr>
              <a:t>: </a:t>
            </a:r>
            <a:r>
              <a:rPr lang="en-US" sz="1400"/>
              <a:t>Manufactured in our own facilities, with full control of the quality of every component, collaborating with selected suppliers and partners.</a:t>
            </a:r>
          </a:p>
          <a:p>
            <a:pPr marL="0" indent="0">
              <a:spcAft>
                <a:spcPts val="600"/>
              </a:spcAft>
              <a:buClr>
                <a:srgbClr val="202A44"/>
              </a:buClr>
              <a:buFont typeface="Arial" panose="020B0604020202020204" pitchFamily="34" charset="0"/>
              <a:buNone/>
              <a:defRPr/>
            </a:pPr>
            <a:r>
              <a:rPr lang="en-US" sz="1400"/>
              <a:t>Keeping the operation running smoothly with Uptime services, going from preventive to predictive maintenance and support.</a:t>
            </a:r>
          </a:p>
          <a:p>
            <a:pPr marL="0" indent="0">
              <a:spcAft>
                <a:spcPts val="600"/>
              </a:spcAft>
              <a:buClr>
                <a:srgbClr val="202A44"/>
              </a:buClr>
              <a:buFont typeface="Arial" panose="020B0604020202020204" pitchFamily="34" charset="0"/>
              <a:buNone/>
              <a:defRPr/>
            </a:pPr>
            <a:r>
              <a:rPr lang="en-US" sz="1400"/>
              <a:t>Increased efficiency and job quality with productivity services such as the ‘Assist’ family and Volvo Co-Pilot.</a:t>
            </a:r>
          </a:p>
          <a:p>
            <a:pPr marL="0" indent="0">
              <a:spcAft>
                <a:spcPts val="600"/>
              </a:spcAft>
              <a:buClr>
                <a:srgbClr val="202A44"/>
              </a:buClr>
              <a:buFont typeface="Arial" panose="020B0604020202020204" pitchFamily="34" charset="0"/>
              <a:buNone/>
              <a:defRPr/>
            </a:pPr>
            <a:r>
              <a:rPr lang="en-US" b="1"/>
              <a:t>Committed to leading the change</a:t>
            </a:r>
            <a:r>
              <a:rPr lang="en-US"/>
              <a:t>: </a:t>
            </a:r>
            <a:r>
              <a:rPr lang="en-US" sz="1400"/>
              <a:t>Increasing the use of sustainable energy </a:t>
            </a:r>
            <a:r>
              <a:rPr lang="en-US" sz="1400" err="1"/>
              <a:t>sources.Leading</a:t>
            </a:r>
            <a:r>
              <a:rPr lang="en-US" sz="1400"/>
              <a:t> the way with the industry’s first carbon neutral </a:t>
            </a:r>
            <a:r>
              <a:rPr lang="en-US" sz="1400" err="1"/>
              <a:t>plant.Driving</a:t>
            </a:r>
            <a:r>
              <a:rPr lang="en-US" sz="1400"/>
              <a:t> resource efficiency through circular life-cycle approach. Minimizing waste from industrial sites with landfill-free sites program.</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14</a:t>
            </a:fld>
            <a:endParaRPr lang="en-US"/>
          </a:p>
        </p:txBody>
      </p:sp>
    </p:spTree>
    <p:extLst>
      <p:ext uri="{BB962C8B-B14F-4D97-AF65-F5344CB8AC3E}">
        <p14:creationId xmlns:p14="http://schemas.microsoft.com/office/powerpoint/2010/main" val="18198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sv-SE">
                <a:latin typeface="Arial"/>
                <a:cs typeface="Arial"/>
              </a:rPr>
              <a:t>At Volvo CE we believe there are certain key elements which need to be in place, enabling us to be truly sustainable:</a:t>
            </a:r>
          </a:p>
          <a:p>
            <a:pPr marL="175895" indent="-175895">
              <a:lnSpc>
                <a:spcPct val="110000"/>
              </a:lnSpc>
              <a:spcBef>
                <a:spcPts val="714"/>
              </a:spcBef>
              <a:spcAft>
                <a:spcPts val="600"/>
              </a:spcAft>
              <a:buFont typeface="Arial,Sans-Serif"/>
              <a:buChar char="•"/>
            </a:pPr>
            <a:r>
              <a:rPr lang="en-US">
                <a:latin typeface="Arial"/>
                <a:cs typeface="Arial"/>
              </a:rPr>
              <a:t>People are always in the center, with safety, health and wellbeing at the core of all we do</a:t>
            </a:r>
          </a:p>
          <a:p>
            <a:pPr marL="175895" indent="-175895">
              <a:lnSpc>
                <a:spcPct val="110000"/>
              </a:lnSpc>
              <a:spcBef>
                <a:spcPts val="714"/>
              </a:spcBef>
              <a:spcAft>
                <a:spcPts val="600"/>
              </a:spcAft>
              <a:buFont typeface="Arial,Sans-Serif"/>
              <a:buChar char="•"/>
            </a:pPr>
            <a:r>
              <a:rPr lang="en-US">
                <a:latin typeface="Arial"/>
                <a:cs typeface="Arial"/>
              </a:rPr>
              <a:t>To be truly sustainable, all parts of the value chain needs to be in scope, from extraction of raw materials to end of products or preferably recycling. Because we are striving for a circular mindset taking care of the earth’s resources.</a:t>
            </a:r>
            <a:endParaRPr lang="en-US"/>
          </a:p>
          <a:p>
            <a:pPr marL="175895" indent="-175895">
              <a:lnSpc>
                <a:spcPct val="110000"/>
              </a:lnSpc>
              <a:spcBef>
                <a:spcPts val="714"/>
              </a:spcBef>
              <a:spcAft>
                <a:spcPts val="600"/>
              </a:spcAft>
              <a:buFont typeface="Arial,Sans-Serif"/>
              <a:buChar char="•"/>
            </a:pPr>
            <a:r>
              <a:rPr lang="en-US">
                <a:latin typeface="Arial"/>
                <a:cs typeface="Arial"/>
              </a:rPr>
              <a:t>All stakeholders are important for success in our sustainability ambitions. We take input from and deliver to all stakeholders in a balanced way. </a:t>
            </a:r>
            <a:endParaRPr lang="en-US"/>
          </a:p>
          <a:p>
            <a:pPr marL="175895" indent="-175895">
              <a:lnSpc>
                <a:spcPct val="110000"/>
              </a:lnSpc>
              <a:spcBef>
                <a:spcPts val="714"/>
              </a:spcBef>
              <a:spcAft>
                <a:spcPts val="600"/>
              </a:spcAft>
              <a:buFont typeface="Arial,Sans-Serif"/>
              <a:buChar char="•"/>
            </a:pPr>
            <a:r>
              <a:rPr lang="en-US">
                <a:latin typeface="Arial"/>
                <a:cs typeface="Arial"/>
              </a:rPr>
              <a:t>Our overall sustainability key areas are </a:t>
            </a:r>
            <a:r>
              <a:rPr lang="en-US" b="1">
                <a:latin typeface="Arial"/>
                <a:cs typeface="Arial"/>
              </a:rPr>
              <a:t>CLIMATE, RESOURCES</a:t>
            </a:r>
            <a:r>
              <a:rPr lang="en-US">
                <a:latin typeface="Arial"/>
                <a:cs typeface="Arial"/>
              </a:rPr>
              <a:t> and </a:t>
            </a:r>
            <a:r>
              <a:rPr lang="en-US" b="1">
                <a:latin typeface="Arial"/>
                <a:cs typeface="Arial"/>
              </a:rPr>
              <a:t>PEOPLE</a:t>
            </a:r>
            <a:endParaRPr lang="en-US">
              <a:latin typeface="Arial"/>
              <a:cs typeface="Arial"/>
            </a:endParaRPr>
          </a:p>
          <a:p>
            <a:endParaRPr lang="sv-SE">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4F495-0C05-401B-97D1-8B8BF03EB4E9}" type="slidenum">
              <a:rPr kumimoji="0" lang="sv-SE"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5591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algn="l"/>
            <a:r>
              <a:rPr lang="en-US" b="0" i="0">
                <a:solidFill>
                  <a:srgbClr val="53565A"/>
                </a:solidFill>
                <a:effectLst/>
                <a:latin typeface="Volvo Novum Regular"/>
              </a:rPr>
              <a:t>As a signatory of the </a:t>
            </a:r>
            <a:r>
              <a:rPr lang="en-US" b="0" i="0" u="none" strike="noStrike">
                <a:solidFill>
                  <a:srgbClr val="004FBC"/>
                </a:solidFill>
                <a:effectLst/>
                <a:latin typeface="Volvo Novum Regular"/>
                <a:hlinkClick r:id="rId3"/>
              </a:rPr>
              <a:t>United Nations (UN) Global Compact</a:t>
            </a:r>
            <a:r>
              <a:rPr lang="en-US" b="0" i="0">
                <a:solidFill>
                  <a:srgbClr val="53565A"/>
                </a:solidFill>
                <a:effectLst/>
                <a:latin typeface="Volvo Novum Regular"/>
              </a:rPr>
              <a:t> and supporter of the </a:t>
            </a:r>
            <a:r>
              <a:rPr lang="en-US" b="0" i="0" u="none" strike="noStrike">
                <a:solidFill>
                  <a:srgbClr val="004FBC"/>
                </a:solidFill>
                <a:effectLst/>
                <a:latin typeface="Volvo Novum Regular"/>
                <a:hlinkClick r:id="rId4"/>
              </a:rPr>
              <a:t>UN 2030 Agenda for Sustainable Development</a:t>
            </a:r>
            <a:r>
              <a:rPr lang="en-US" b="0" i="0">
                <a:solidFill>
                  <a:srgbClr val="53565A"/>
                </a:solidFill>
                <a:effectLst/>
                <a:latin typeface="Volvo Novum Regular"/>
              </a:rPr>
              <a:t>, </a:t>
            </a:r>
            <a:r>
              <a:rPr lang="sv-SE" b="1">
                <a:latin typeface="Arial"/>
                <a:cs typeface="Arial"/>
              </a:rPr>
              <a:t>Sustainable Development Goals</a:t>
            </a:r>
            <a:r>
              <a:rPr lang="sv-SE">
                <a:latin typeface="Arial"/>
                <a:cs typeface="Arial"/>
              </a:rPr>
              <a:t> (</a:t>
            </a:r>
            <a:r>
              <a:rPr lang="sv-SE" b="1">
                <a:latin typeface="Arial"/>
                <a:cs typeface="Arial"/>
              </a:rPr>
              <a:t>SDGs) </a:t>
            </a:r>
            <a:r>
              <a:rPr lang="sv-SE" b="0">
                <a:latin typeface="Arial"/>
                <a:cs typeface="Arial"/>
              </a:rPr>
              <a:t>– that outlines the world’s common agenda for 2030 - </a:t>
            </a:r>
            <a:r>
              <a:rPr lang="en-US" b="0" i="0">
                <a:solidFill>
                  <a:srgbClr val="53565A"/>
                </a:solidFill>
                <a:effectLst/>
                <a:latin typeface="Volvo Novum Regular"/>
              </a:rPr>
              <a:t>we are continuously considering global trends and challenges, international norms of responsible business behavior, and stakeholder expectations through our sustainability strategy when developing our work. Several of these topics, such as gender equality and fighting corruption are universal for all enterprises. Beyond these universal responsibilities, we focus on the SDGs where our business activities can have the biggest impact. </a:t>
            </a:r>
          </a:p>
          <a:p>
            <a:pPr algn="l"/>
            <a:endParaRPr lang="en-US" b="0" i="0">
              <a:solidFill>
                <a:srgbClr val="53565A"/>
              </a:solidFill>
              <a:effectLst/>
              <a:latin typeface="Volvo Novum Regular"/>
            </a:endParaRPr>
          </a:p>
          <a:p>
            <a:pPr algn="l"/>
            <a:r>
              <a:rPr lang="en-US" b="0" i="0">
                <a:solidFill>
                  <a:srgbClr val="53565A"/>
                </a:solidFill>
                <a:effectLst/>
                <a:latin typeface="Volvo Novum Regular"/>
              </a:rPr>
              <a:t>We believe in collaboration to drive change, and together with our customers, supply chain partners, governments, societies and other stakeholders, we are acting to have a positive contribution to these goals.</a:t>
            </a:r>
          </a:p>
          <a:p>
            <a:pPr algn="l"/>
            <a:endParaRPr lang="en-US" b="0" i="0">
              <a:solidFill>
                <a:srgbClr val="53565A"/>
              </a:solidFill>
              <a:effectLst/>
              <a:latin typeface="Volvo Novum Regular"/>
            </a:endParaRPr>
          </a:p>
          <a:p>
            <a:pPr algn="l"/>
            <a:endParaRPr lang="en-US" b="0" i="0">
              <a:solidFill>
                <a:srgbClr val="53565A"/>
              </a:solidFill>
              <a:effectLst/>
              <a:latin typeface="Volvo Novum Regular"/>
            </a:endParaRPr>
          </a:p>
          <a:p>
            <a:endParaRPr lang="sv-SE">
              <a:latin typeface="Arial"/>
              <a:cs typeface="Arial"/>
            </a:endParaRPr>
          </a:p>
          <a:p>
            <a:endParaRPr lang="sv-SE">
              <a:latin typeface="Arial"/>
              <a:cs typeface="Arial"/>
            </a:endParaRPr>
          </a:p>
        </p:txBody>
      </p:sp>
      <p:sp>
        <p:nvSpPr>
          <p:cNvPr id="4" name="Slide Number Placeholder 3"/>
          <p:cNvSpPr>
            <a:spLocks noGrp="1"/>
          </p:cNvSpPr>
          <p:nvPr>
            <p:ph type="sldNum" sz="quarter" idx="5"/>
          </p:nvPr>
        </p:nvSpPr>
        <p:spPr/>
        <p:txBody>
          <a:bodyPr/>
          <a:lstStyle/>
          <a:p>
            <a:fld id="{FF94F495-0C05-401B-97D1-8B8BF03EB4E9}" type="slidenum">
              <a:rPr lang="sv-SE" smtClean="0"/>
              <a:pPr/>
              <a:t>16</a:t>
            </a:fld>
            <a:endParaRPr lang="sv-SE"/>
          </a:p>
        </p:txBody>
      </p:sp>
    </p:spTree>
    <p:extLst>
      <p:ext uri="{BB962C8B-B14F-4D97-AF65-F5344CB8AC3E}">
        <p14:creationId xmlns:p14="http://schemas.microsoft.com/office/powerpoint/2010/main" val="3937556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sv-SE"/>
              <a:t>The world’s first machine made with fossil free steel – the TARA autonomous hauler, in cooperation with Swedish steel maker SSAB and Volvo Autonomous Solutions.</a:t>
            </a: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17</a:t>
            </a:fld>
            <a:endParaRPr lang="en-US"/>
          </a:p>
        </p:txBody>
      </p:sp>
    </p:spTree>
    <p:extLst>
      <p:ext uri="{BB962C8B-B14F-4D97-AF65-F5344CB8AC3E}">
        <p14:creationId xmlns:p14="http://schemas.microsoft.com/office/powerpoint/2010/main" val="123076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259502" indent="-259502" defTabSz="967406">
              <a:buClr>
                <a:schemeClr val="tx1"/>
              </a:buClr>
              <a:buFont typeface="Arial" panose="020B0604020202020204" pitchFamily="34" charset="0"/>
              <a:buChar char="•"/>
            </a:pPr>
            <a:r>
              <a:rPr lang="en-US" sz="1200"/>
              <a:t>In order to deliver on our commitment to the Paris Agreement, the entire running fleet provided by Volvo Group needs to run on </a:t>
            </a:r>
            <a:br>
              <a:rPr lang="en-US" sz="1200"/>
            </a:br>
            <a:r>
              <a:rPr lang="en-US" sz="1200" kern="1200">
                <a:solidFill>
                  <a:schemeClr val="tx1"/>
                </a:solidFill>
                <a:latin typeface="+mn-lt"/>
                <a:ea typeface="+mn-ea"/>
                <a:cs typeface="+mn-cs"/>
              </a:rPr>
              <a:t>100% fossil-fuel free fuel by 2050.</a:t>
            </a:r>
          </a:p>
          <a:p>
            <a:pPr marL="259502" indent="-259502" defTabSz="967406">
              <a:buClr>
                <a:schemeClr val="tx1"/>
              </a:buClr>
              <a:buFont typeface="Arial" panose="020B0604020202020204" pitchFamily="34" charset="0"/>
              <a:buChar char="•"/>
            </a:pPr>
            <a:r>
              <a:rPr lang="en-US" sz="1200" b="0" i="0" kern="1200">
                <a:solidFill>
                  <a:schemeClr val="tx1"/>
                </a:solidFill>
                <a:effectLst/>
                <a:latin typeface="Arial" panose="020B0604020202020204" pitchFamily="34" charset="0"/>
                <a:ea typeface="+mn-ea"/>
                <a:cs typeface="Arial" panose="020B0604020202020204" pitchFamily="34" charset="0"/>
              </a:rPr>
              <a:t>However, since it takes in average ten years for the customers to renew their rolling fleet the Volvo Group target is that all products delivered from the Group already in 2040 shall reach Net zero status.</a:t>
            </a:r>
            <a:endParaRPr lang="sv-SE" sz="1200" b="0" i="0" kern="1200">
              <a:solidFill>
                <a:schemeClr val="tx1"/>
              </a:solidFill>
              <a:effectLst/>
              <a:latin typeface="Arial" panose="020B0604020202020204" pitchFamily="34" charset="0"/>
              <a:ea typeface="+mn-ea"/>
              <a:cs typeface="Arial" panose="020B0604020202020204" pitchFamily="34" charset="0"/>
            </a:endParaRPr>
          </a:p>
          <a:p>
            <a:pPr marL="259502" indent="-259502" defTabSz="967406">
              <a:buClr>
                <a:schemeClr val="tx1"/>
              </a:buClr>
              <a:buFont typeface="Arial" panose="020B0604020202020204" pitchFamily="34" charset="0"/>
              <a:buChar char="•"/>
            </a:pPr>
            <a:r>
              <a:rPr lang="sv-SE" sz="1200"/>
              <a:t>To make it happen, we have set a milestone target that by 2030 &gt;35% of our sales should be electric.</a:t>
            </a:r>
          </a:p>
          <a:p>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sz="1200"/>
              <a:t>(Both the interim targets are absolute - meaning we commit to reduce the emissions levels 50% respectively 30% below the 2019 outcome, independently of 2030 sales and production volumes.)</a:t>
            </a:r>
            <a:endParaRPr lang="sv-SE" sz="1200"/>
          </a:p>
          <a:p>
            <a:pPr marL="290513" marR="159306" indent="-285750" defTabSz="725714">
              <a:buFont typeface="Arial" panose="020B0604020202020204" pitchFamily="34" charset="0"/>
              <a:buChar char="•"/>
              <a:tabLst>
                <a:tab pos="442199" algn="l"/>
                <a:tab pos="583169" algn="l"/>
                <a:tab pos="1503521" algn="l"/>
                <a:tab pos="1874759" algn="l"/>
                <a:tab pos="2662475" algn="l"/>
              </a:tabLst>
            </a:pPr>
            <a:endParaRPr lang="en-US" sz="1200" spc="-10">
              <a:solidFill>
                <a:srgbClr val="000000"/>
              </a:solidFill>
              <a:cs typeface="Volvo Novum Light"/>
            </a:endParaRPr>
          </a:p>
          <a:p>
            <a:endParaRPr lang="en-US" sz="1200"/>
          </a:p>
          <a:p>
            <a:endParaRPr lang="en-US"/>
          </a:p>
        </p:txBody>
      </p:sp>
      <p:sp>
        <p:nvSpPr>
          <p:cNvPr id="4" name="Footer Placeholder 3"/>
          <p:cNvSpPr>
            <a:spLocks noGrp="1"/>
          </p:cNvSpPr>
          <p:nvPr>
            <p:ph type="ftr" sz="quarter" idx="4"/>
          </p:nvPr>
        </p:nvSpPr>
        <p:spPr/>
        <p:txBody>
          <a:bodyPr/>
          <a:lstStyle/>
          <a:p>
            <a:pPr marL="0" marR="0" lvl="0" indent="0" algn="l" defTabSz="967618"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Volvo Novum"/>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67618" rtl="0" eaLnBrk="1" fontAlgn="auto" latinLnBrk="0" hangingPunct="1">
              <a:lnSpc>
                <a:spcPct val="100000"/>
              </a:lnSpc>
              <a:spcBef>
                <a:spcPts val="0"/>
              </a:spcBef>
              <a:spcAft>
                <a:spcPts val="0"/>
              </a:spcAft>
              <a:buClrTx/>
              <a:buSzTx/>
              <a:buFontTx/>
              <a:buNone/>
              <a:tabLst/>
              <a:defRPr/>
            </a:pPr>
            <a:fld id="{68186CD8-2B5F-47D2-B024-698315872481}" type="slidenum">
              <a:rPr kumimoji="0" lang="sv-SE" sz="1100" b="0" i="0" u="none" strike="noStrike" kern="1200" cap="none" spc="0" normalizeH="0" baseline="0" noProof="0" smtClean="0">
                <a:ln>
                  <a:noFill/>
                </a:ln>
                <a:solidFill>
                  <a:srgbClr val="000000"/>
                </a:solidFill>
                <a:effectLst/>
                <a:uLnTx/>
                <a:uFillTx/>
                <a:latin typeface="Volvo Novum"/>
                <a:ea typeface="+mn-ea"/>
                <a:cs typeface="Arial" panose="020B0604020202020204" pitchFamily="34" charset="0"/>
              </a:rPr>
              <a:pPr marL="0" marR="0" lvl="0" indent="0" algn="r" defTabSz="967618" rtl="0" eaLnBrk="1" fontAlgn="auto" latinLnBrk="0" hangingPunct="1">
                <a:lnSpc>
                  <a:spcPct val="100000"/>
                </a:lnSpc>
                <a:spcBef>
                  <a:spcPts val="0"/>
                </a:spcBef>
                <a:spcAft>
                  <a:spcPts val="0"/>
                </a:spcAft>
                <a:buClrTx/>
                <a:buSzTx/>
                <a:buFontTx/>
                <a:buNone/>
                <a:tabLst/>
                <a:defRPr/>
              </a:pPr>
              <a:t>18</a:t>
            </a:fld>
            <a:endParaRPr kumimoji="0" lang="sv-SE" sz="1100" b="0" i="0" u="none" strike="noStrike" kern="1200" cap="none" spc="0" normalizeH="0" baseline="0" noProof="0">
              <a:ln>
                <a:noFill/>
              </a:ln>
              <a:solidFill>
                <a:srgbClr val="000000"/>
              </a:solidFill>
              <a:effectLst/>
              <a:uLnTx/>
              <a:uFillTx/>
              <a:latin typeface="Volvo Novum"/>
              <a:ea typeface="+mn-ea"/>
              <a:cs typeface="Arial" panose="020B0604020202020204" pitchFamily="34" charset="0"/>
            </a:endParaRPr>
          </a:p>
        </p:txBody>
      </p:sp>
    </p:spTree>
    <p:extLst>
      <p:ext uri="{BB962C8B-B14F-4D97-AF65-F5344CB8AC3E}">
        <p14:creationId xmlns:p14="http://schemas.microsoft.com/office/powerpoint/2010/main" val="3623635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0" marR="0" lvl="0" indent="0" algn="l" defTabSz="967618" rtl="0" eaLnBrk="1" fontAlgn="auto" latinLnBrk="0" hangingPunct="1">
              <a:lnSpc>
                <a:spcPct val="100000"/>
              </a:lnSpc>
              <a:spcBef>
                <a:spcPts val="1058"/>
              </a:spcBef>
              <a:spcAft>
                <a:spcPts val="0"/>
              </a:spcAft>
              <a:buClrTx/>
              <a:buSzTx/>
              <a:buFontTx/>
              <a:buNone/>
              <a:tabLst/>
              <a:defRPr/>
            </a:pPr>
            <a:r>
              <a:rPr lang="en-US" sz="1400"/>
              <a:t>To contribute to an emissions-free future, there will be a </a:t>
            </a:r>
            <a:r>
              <a:rPr lang="en-US" sz="1400" kern="1200">
                <a:solidFill>
                  <a:schemeClr val="tx1"/>
                </a:solidFill>
                <a:latin typeface="+mn-lt"/>
                <a:ea typeface="+mn-ea"/>
                <a:cs typeface="+mn-cs"/>
              </a:rPr>
              <a:t>steady shift into electric propulsion with battery electric and hydrogen fuel-cells, </a:t>
            </a:r>
            <a:r>
              <a:rPr lang="en-US" sz="1400"/>
              <a:t>and</a:t>
            </a:r>
            <a:r>
              <a:rPr lang="en-US" sz="1400" b="1"/>
              <a:t> </a:t>
            </a:r>
            <a:r>
              <a:rPr lang="en-US" sz="1400"/>
              <a:t>combustion engines will increasingly run on biofuels. </a:t>
            </a:r>
          </a:p>
          <a:p>
            <a:endParaRPr lang="sv-SE"/>
          </a:p>
          <a:p>
            <a:pPr algn="l" rtl="0" fontAlgn="base">
              <a:buFont typeface="Arial" panose="020B0604020202020204" pitchFamily="34" charset="0"/>
              <a:buChar char="•"/>
            </a:pPr>
            <a:r>
              <a:rPr lang="en-US" sz="1600" b="0" i="0">
                <a:solidFill>
                  <a:srgbClr val="53565A"/>
                </a:solidFill>
                <a:effectLst/>
                <a:latin typeface="Volvo Novum Regular"/>
              </a:rPr>
              <a:t>Electrification of commercial vehicles will play an important role on the journey towards a carbon neutral society, and is </a:t>
            </a:r>
            <a:r>
              <a:rPr lang="en-US" sz="1200" b="0" i="0" u="none" strike="noStrike">
                <a:solidFill>
                  <a:srgbClr val="000000"/>
                </a:solidFill>
                <a:effectLst/>
                <a:latin typeface="Arial" panose="020B0604020202020204" pitchFamily="34" charset="0"/>
              </a:rPr>
              <a:t>changing the world of construction, both rapidly and fundamentally. </a:t>
            </a:r>
            <a:r>
              <a:rPr lang="en-US" sz="1200" b="0" i="0">
                <a:solidFill>
                  <a:srgbClr val="444444"/>
                </a:solidFill>
                <a:effectLst/>
                <a:latin typeface="Arial" panose="020B0604020202020204" pitchFamily="34" charset="0"/>
              </a:rPr>
              <a:t>​</a:t>
            </a: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An electric machine can achieve zero carbon emissions, and compared to conventional machines, electric powered machines are also more efficient and very quiet. As a result, this means that they can work through the night without causing disturbance to nearby residents. This is a game changer – contractors will be able to work whenever they want with greater flexibility. This transition will involve technological development, new business models, new driving behaviors, new policies, and new connections between industries. </a:t>
            </a:r>
            <a:r>
              <a:rPr lang="en-US" sz="1200" b="0" i="0">
                <a:solidFill>
                  <a:srgbClr val="444444"/>
                </a:solidFill>
                <a:effectLst/>
                <a:latin typeface="Arial" panose="020B0604020202020204" pitchFamily="34" charset="0"/>
              </a:rPr>
              <a:t>​</a:t>
            </a: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By embarking on this journey with our suppliers and customers, we'll be able to understand the reduction of emissions, as well as change in total cost of ownership and value creation – and that's exactly what we're doing in our electromobility projects. </a:t>
            </a:r>
            <a:r>
              <a:rPr lang="en-US" sz="1200" b="0" i="0">
                <a:solidFill>
                  <a:srgbClr val="444444"/>
                </a:solidFill>
                <a:effectLst/>
                <a:latin typeface="Arial" panose="020B0604020202020204" pitchFamily="34" charset="0"/>
              </a:rPr>
              <a:t>​</a:t>
            </a:r>
          </a:p>
          <a:p>
            <a:pPr algn="l" rtl="0" fontAlgn="base">
              <a:buFont typeface="Arial" panose="020B0604020202020204" pitchFamily="34" charset="0"/>
              <a:buChar char="•"/>
            </a:pPr>
            <a:r>
              <a:rPr lang="en-US" sz="1200" b="0" i="0" u="none" strike="noStrike">
                <a:solidFill>
                  <a:srgbClr val="000000"/>
                </a:solidFill>
                <a:effectLst/>
                <a:latin typeface="Arial" panose="020B0604020202020204" pitchFamily="34" charset="0"/>
              </a:rPr>
              <a:t>Our ambitions are very high and at Volvo CE, we are committed to taking the lead to push the innovation progress in this area.</a:t>
            </a:r>
            <a:r>
              <a:rPr lang="en-US" sz="1200" b="0" i="0">
                <a:solidFill>
                  <a:srgbClr val="444444"/>
                </a:solidFill>
                <a:effectLst/>
                <a:latin typeface="Arial" panose="020B0604020202020204" pitchFamily="34" charset="0"/>
              </a:rPr>
              <a:t>​</a:t>
            </a:r>
          </a:p>
          <a:p>
            <a:pPr algn="l" rtl="0" fontAlgn="base"/>
            <a:r>
              <a:rPr lang="en-US" sz="1200" b="0" i="0">
                <a:solidFill>
                  <a:srgbClr val="444444"/>
                </a:solidFill>
                <a:effectLst/>
                <a:latin typeface="Volvo Novum" panose="020B0503040502060204" pitchFamily="34" charset="0"/>
              </a:rPr>
              <a:t>​</a:t>
            </a:r>
          </a:p>
          <a:p>
            <a:pPr algn="l" rtl="0" fontAlgn="base"/>
            <a:r>
              <a:rPr lang="en-US" sz="1400" kern="1200">
                <a:solidFill>
                  <a:schemeClr val="tx1"/>
                </a:solidFill>
                <a:effectLst/>
                <a:latin typeface="Arial" panose="020B0604020202020204" pitchFamily="34" charset="0"/>
                <a:ea typeface="+mn-ea"/>
                <a:cs typeface="Arial" panose="020B0604020202020204" pitchFamily="34" charset="0"/>
              </a:rPr>
              <a:t>We have set the ambition to have at least 35% fully electric vehicles sales by 2030.</a:t>
            </a:r>
          </a:p>
          <a:p>
            <a:pPr algn="l" rtl="0" fontAlgn="base"/>
            <a:endParaRPr lang="en-US" sz="1400" b="0" i="0" kern="1200">
              <a:solidFill>
                <a:schemeClr val="tx1"/>
              </a:solidFill>
              <a:effectLst/>
              <a:latin typeface="Arial" panose="020B0604020202020204" pitchFamily="34" charset="0"/>
              <a:ea typeface="+mn-ea"/>
              <a:cs typeface="Arial" panose="020B0604020202020204" pitchFamily="34" charset="0"/>
            </a:endParaRPr>
          </a:p>
          <a:p>
            <a:endParaRPr lang="sv-SE"/>
          </a:p>
          <a:p>
            <a:endParaRPr lang="en-US"/>
          </a:p>
          <a:p>
            <a:endParaRPr lang="sv-SE"/>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19</a:t>
            </a:fld>
            <a:endParaRPr lang="en-US"/>
          </a:p>
        </p:txBody>
      </p:sp>
    </p:spTree>
    <p:extLst>
      <p:ext uri="{BB962C8B-B14F-4D97-AF65-F5344CB8AC3E}">
        <p14:creationId xmlns:p14="http://schemas.microsoft.com/office/powerpoint/2010/main" val="3993098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en-US" sz="1270" kern="1200">
                <a:solidFill>
                  <a:schemeClr val="tx1"/>
                </a:solidFill>
                <a:effectLst/>
                <a:latin typeface="+mn-lt"/>
                <a:ea typeface="+mn-ea"/>
                <a:cs typeface="+mn-cs"/>
              </a:rPr>
              <a:t>In July 2022, we communicated that </a:t>
            </a:r>
            <a:r>
              <a:rPr lang="en-US" sz="1270" b="1" kern="1200">
                <a:solidFill>
                  <a:schemeClr val="tx1"/>
                </a:solidFill>
                <a:effectLst/>
                <a:latin typeface="+mn-lt"/>
                <a:ea typeface="+mn-ea"/>
                <a:cs typeface="+mn-cs"/>
              </a:rPr>
              <a:t>Volvo Group, Daimler Truck and the TRATON GROUP </a:t>
            </a:r>
            <a:r>
              <a:rPr lang="en-US" sz="1270" kern="1200">
                <a:solidFill>
                  <a:schemeClr val="tx1"/>
                </a:solidFill>
                <a:effectLst/>
                <a:latin typeface="+mn-lt"/>
                <a:ea typeface="+mn-ea"/>
                <a:cs typeface="+mn-cs"/>
              </a:rPr>
              <a:t>have signed a non-binding agreement to install and operate a high-performance public </a:t>
            </a:r>
            <a:r>
              <a:rPr lang="en-US" sz="1270" b="1" kern="1200">
                <a:solidFill>
                  <a:schemeClr val="tx1"/>
                </a:solidFill>
                <a:effectLst/>
                <a:latin typeface="+mn-lt"/>
                <a:ea typeface="+mn-ea"/>
                <a:cs typeface="+mn-cs"/>
              </a:rPr>
              <a:t>charging network</a:t>
            </a:r>
            <a:r>
              <a:rPr lang="en-US" sz="1270" kern="1200">
                <a:solidFill>
                  <a:schemeClr val="tx1"/>
                </a:solidFill>
                <a:effectLst/>
                <a:latin typeface="+mn-lt"/>
                <a:ea typeface="+mn-ea"/>
                <a:cs typeface="+mn-cs"/>
              </a:rPr>
              <a:t> for battery electric heavy-duty long-haul trucks and coaches across Europe. </a:t>
            </a:r>
          </a:p>
          <a:p>
            <a:endParaRPr lang="en-US" sz="1270" kern="1200">
              <a:solidFill>
                <a:schemeClr val="tx1"/>
              </a:solidFill>
              <a:effectLst/>
              <a:latin typeface="+mn-lt"/>
              <a:ea typeface="+mn-ea"/>
              <a:cs typeface="+mn-cs"/>
            </a:endParaRPr>
          </a:p>
          <a:p>
            <a:r>
              <a:rPr lang="en-US" sz="1270" kern="1200">
                <a:solidFill>
                  <a:schemeClr val="tx1"/>
                </a:solidFill>
                <a:effectLst/>
                <a:latin typeface="+mn-lt"/>
                <a:ea typeface="+mn-ea"/>
                <a:cs typeface="+mn-cs"/>
              </a:rPr>
              <a:t>In June 2022, we communicated a new partnership with </a:t>
            </a:r>
            <a:r>
              <a:rPr lang="en-US" sz="1270" b="1" kern="1200" err="1">
                <a:solidFill>
                  <a:schemeClr val="tx1"/>
                </a:solidFill>
                <a:effectLst/>
                <a:latin typeface="+mn-lt"/>
                <a:ea typeface="+mn-ea"/>
                <a:cs typeface="+mn-cs"/>
              </a:rPr>
              <a:t>Ovako</a:t>
            </a:r>
            <a:r>
              <a:rPr lang="en-US" sz="1270" b="1" kern="1200">
                <a:solidFill>
                  <a:schemeClr val="tx1"/>
                </a:solidFill>
                <a:effectLst/>
                <a:latin typeface="+mn-lt"/>
                <a:ea typeface="+mn-ea"/>
                <a:cs typeface="+mn-cs"/>
              </a:rPr>
              <a:t>, </a:t>
            </a:r>
            <a:r>
              <a:rPr lang="en-US" sz="1270" kern="1200">
                <a:solidFill>
                  <a:schemeClr val="tx1"/>
                </a:solidFill>
                <a:effectLst/>
                <a:latin typeface="+mn-lt"/>
                <a:ea typeface="+mn-ea"/>
                <a:cs typeface="+mn-cs"/>
              </a:rPr>
              <a:t>a Swedish/Finnish steel manufacturer. This is a partnership on green hydrogen, like the one we have with </a:t>
            </a:r>
            <a:r>
              <a:rPr lang="en-US" sz="1270" b="1" kern="1200">
                <a:solidFill>
                  <a:schemeClr val="tx1"/>
                </a:solidFill>
                <a:effectLst/>
                <a:latin typeface="+mn-lt"/>
                <a:ea typeface="+mn-ea"/>
                <a:cs typeface="+mn-cs"/>
              </a:rPr>
              <a:t>SSAB</a:t>
            </a:r>
            <a:r>
              <a:rPr lang="en-US" sz="1270" kern="1200">
                <a:solidFill>
                  <a:schemeClr val="tx1"/>
                </a:solidFill>
                <a:effectLst/>
                <a:latin typeface="+mn-lt"/>
                <a:ea typeface="+mn-ea"/>
                <a:cs typeface="+mn-cs"/>
              </a:rPr>
              <a:t>.</a:t>
            </a:r>
          </a:p>
          <a:p>
            <a:endParaRPr lang="en-US" sz="1270" kern="1200">
              <a:solidFill>
                <a:schemeClr val="tx1"/>
              </a:solidFill>
              <a:effectLst/>
              <a:latin typeface="+mn-lt"/>
              <a:ea typeface="+mn-ea"/>
              <a:cs typeface="+mn-cs"/>
            </a:endParaRPr>
          </a:p>
          <a:p>
            <a:r>
              <a:rPr lang="en-US" sz="1270" b="1" kern="1200">
                <a:solidFill>
                  <a:schemeClr val="tx1"/>
                </a:solidFill>
                <a:effectLst/>
                <a:latin typeface="+mn-lt"/>
                <a:ea typeface="+mn-ea"/>
                <a:cs typeface="+mn-cs"/>
              </a:rPr>
              <a:t>SSAB</a:t>
            </a:r>
            <a:r>
              <a:rPr lang="en-US" sz="1270" kern="1200">
                <a:solidFill>
                  <a:schemeClr val="tx1"/>
                </a:solidFill>
                <a:effectLst/>
                <a:latin typeface="+mn-lt"/>
                <a:ea typeface="+mn-ea"/>
                <a:cs typeface="+mn-cs"/>
              </a:rPr>
              <a:t> collaboration. We world’s first fossil-free steel has been delivered to us at Volvo Group. This means Volvo Group is the very first customer of the world’s first fossil-free steel deliveries! </a:t>
            </a:r>
          </a:p>
          <a:p>
            <a:endParaRPr lang="en-US" sz="1270" kern="1200">
              <a:solidFill>
                <a:schemeClr val="tx1"/>
              </a:solidFill>
              <a:effectLst/>
              <a:latin typeface="+mn-lt"/>
              <a:ea typeface="+mn-ea"/>
              <a:cs typeface="+mn-cs"/>
            </a:endParaRPr>
          </a:p>
          <a:p>
            <a:pPr marL="0" lvl="0" indent="0">
              <a:buFont typeface="Arial" panose="020B0604020202020204" pitchFamily="34" charset="0"/>
              <a:buNone/>
            </a:pPr>
            <a:r>
              <a:rPr lang="en-US" sz="1270" kern="1200">
                <a:solidFill>
                  <a:schemeClr val="tx1"/>
                </a:solidFill>
                <a:effectLst/>
                <a:latin typeface="+mn-lt"/>
                <a:ea typeface="+mn-ea"/>
                <a:cs typeface="+mn-cs"/>
              </a:rPr>
              <a:t>We hosted a media event together with SSAB and </a:t>
            </a:r>
            <a:r>
              <a:rPr lang="en-US" sz="1270" kern="1200" err="1">
                <a:solidFill>
                  <a:schemeClr val="tx1"/>
                </a:solidFill>
                <a:effectLst/>
                <a:latin typeface="+mn-lt"/>
                <a:ea typeface="+mn-ea"/>
                <a:cs typeface="+mn-cs"/>
              </a:rPr>
              <a:t>Ovako</a:t>
            </a:r>
            <a:r>
              <a:rPr lang="en-US" sz="1270" kern="1200">
                <a:solidFill>
                  <a:schemeClr val="tx1"/>
                </a:solidFill>
                <a:effectLst/>
                <a:latin typeface="+mn-lt"/>
                <a:ea typeface="+mn-ea"/>
                <a:cs typeface="+mn-cs"/>
              </a:rPr>
              <a:t> in mid-October at </a:t>
            </a:r>
            <a:r>
              <a:rPr lang="en-US" sz="1270" kern="1200" err="1">
                <a:solidFill>
                  <a:schemeClr val="tx1"/>
                </a:solidFill>
                <a:effectLst/>
                <a:latin typeface="+mn-lt"/>
                <a:ea typeface="+mn-ea"/>
                <a:cs typeface="+mn-cs"/>
              </a:rPr>
              <a:t>CampX</a:t>
            </a:r>
            <a:r>
              <a:rPr lang="en-US" sz="1270" kern="1200">
                <a:solidFill>
                  <a:schemeClr val="tx1"/>
                </a:solidFill>
                <a:effectLst/>
                <a:latin typeface="+mn-lt"/>
                <a:ea typeface="+mn-ea"/>
                <a:cs typeface="+mn-cs"/>
              </a:rPr>
              <a:t> in </a:t>
            </a:r>
            <a:r>
              <a:rPr lang="en-US" sz="1270" kern="1200" err="1">
                <a:solidFill>
                  <a:schemeClr val="tx1"/>
                </a:solidFill>
                <a:effectLst/>
                <a:latin typeface="+mn-lt"/>
                <a:ea typeface="+mn-ea"/>
                <a:cs typeface="+mn-cs"/>
              </a:rPr>
              <a:t>Lundby</a:t>
            </a:r>
            <a:r>
              <a:rPr lang="en-US" sz="1270" kern="1200">
                <a:solidFill>
                  <a:schemeClr val="tx1"/>
                </a:solidFill>
                <a:effectLst/>
                <a:latin typeface="+mn-lt"/>
                <a:ea typeface="+mn-ea"/>
                <a:cs typeface="+mn-cs"/>
              </a:rPr>
              <a:t>. </a:t>
            </a:r>
          </a:p>
          <a:p>
            <a:endParaRPr lang="en-US"/>
          </a:p>
          <a:p>
            <a:pPr marL="0" marR="0" lvl="0" indent="0" algn="l" defTabSz="967618" rtl="0" eaLnBrk="1" fontAlgn="auto" latinLnBrk="0" hangingPunct="1">
              <a:lnSpc>
                <a:spcPct val="100000"/>
              </a:lnSpc>
              <a:spcBef>
                <a:spcPts val="1058"/>
              </a:spcBef>
              <a:spcAft>
                <a:spcPts val="0"/>
              </a:spcAft>
              <a:buClrTx/>
              <a:buSzTx/>
              <a:buFontTx/>
              <a:buNone/>
              <a:tabLst/>
              <a:defRPr/>
            </a:pPr>
            <a:r>
              <a:rPr lang="en-US" b="1"/>
              <a:t>Volvo Group &amp; Aurora</a:t>
            </a:r>
            <a:r>
              <a:rPr lang="en-US" b="0"/>
              <a:t>. Press release Sept 14: </a:t>
            </a:r>
            <a:r>
              <a:rPr lang="en-US" sz="1270" b="0" i="0" kern="1200">
                <a:solidFill>
                  <a:schemeClr val="tx1"/>
                </a:solidFill>
                <a:effectLst/>
                <a:latin typeface="+mn-lt"/>
                <a:ea typeface="+mn-ea"/>
                <a:cs typeface="+mn-cs"/>
              </a:rPr>
              <a:t>Aurora Debuts Volvo’s First Commercial Autonomous Truck for U.S. Highway Market</a:t>
            </a:r>
            <a:endParaRPr lang="en-US" b="1"/>
          </a:p>
        </p:txBody>
      </p:sp>
      <p:sp>
        <p:nvSpPr>
          <p:cNvPr id="4" name="Footer Placeholder 3"/>
          <p:cNvSpPr>
            <a:spLocks noGrp="1"/>
          </p:cNvSpPr>
          <p:nvPr>
            <p:ph type="ftr" sz="quarter" idx="4"/>
          </p:nvPr>
        </p:nvSpPr>
        <p:spPr/>
        <p:txBody>
          <a:bodyPr/>
          <a:lstStyle/>
          <a:p>
            <a:pPr marL="0" marR="0" lvl="0" indent="0" algn="l" defTabSz="967618"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a:ln>
                <a:noFill/>
              </a:ln>
              <a:solidFill>
                <a:srgbClr val="000000"/>
              </a:solidFill>
              <a:effectLst/>
              <a:uLnTx/>
              <a:uFillTx/>
              <a:latin typeface="Volvo Novum"/>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67618" rtl="0" eaLnBrk="1" fontAlgn="auto" latinLnBrk="0" hangingPunct="1">
              <a:lnSpc>
                <a:spcPct val="100000"/>
              </a:lnSpc>
              <a:spcBef>
                <a:spcPts val="0"/>
              </a:spcBef>
              <a:spcAft>
                <a:spcPts val="0"/>
              </a:spcAft>
              <a:buClrTx/>
              <a:buSzTx/>
              <a:buFontTx/>
              <a:buNone/>
              <a:tabLst/>
              <a:defRPr/>
            </a:pPr>
            <a:fld id="{68186CD8-2B5F-47D2-B024-698315872481}" type="slidenum">
              <a:rPr kumimoji="0" lang="sv-SE" sz="1100" b="0" i="0" u="none" strike="noStrike" kern="1200" cap="none" spc="0" normalizeH="0" baseline="0" noProof="0" smtClean="0">
                <a:ln>
                  <a:noFill/>
                </a:ln>
                <a:solidFill>
                  <a:srgbClr val="000000"/>
                </a:solidFill>
                <a:effectLst/>
                <a:uLnTx/>
                <a:uFillTx/>
                <a:latin typeface="Volvo Novum"/>
                <a:ea typeface="+mn-ea"/>
                <a:cs typeface="+mn-cs"/>
              </a:rPr>
              <a:pPr marL="0" marR="0" lvl="0" indent="0" algn="r" defTabSz="967618" rtl="0" eaLnBrk="1" fontAlgn="auto" latinLnBrk="0" hangingPunct="1">
                <a:lnSpc>
                  <a:spcPct val="100000"/>
                </a:lnSpc>
                <a:spcBef>
                  <a:spcPts val="0"/>
                </a:spcBef>
                <a:spcAft>
                  <a:spcPts val="0"/>
                </a:spcAft>
                <a:buClrTx/>
                <a:buSzTx/>
                <a:buFontTx/>
                <a:buNone/>
                <a:tabLst/>
                <a:defRPr/>
              </a:pPr>
              <a:t>20</a:t>
            </a:fld>
            <a:endParaRPr kumimoji="0" lang="sv-SE" sz="1100" b="0" i="0" u="none" strike="noStrike" kern="1200" cap="none" spc="0" normalizeH="0" baseline="0" noProof="0">
              <a:ln>
                <a:noFill/>
              </a:ln>
              <a:solidFill>
                <a:srgbClr val="000000"/>
              </a:solidFill>
              <a:effectLst/>
              <a:uLnTx/>
              <a:uFillTx/>
              <a:latin typeface="Volvo Novum"/>
              <a:ea typeface="+mn-ea"/>
              <a:cs typeface="+mn-cs"/>
            </a:endParaRPr>
          </a:p>
        </p:txBody>
      </p:sp>
    </p:spTree>
    <p:extLst>
      <p:ext uri="{BB962C8B-B14F-4D97-AF65-F5344CB8AC3E}">
        <p14:creationId xmlns:p14="http://schemas.microsoft.com/office/powerpoint/2010/main" val="308375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algn="l"/>
            <a:r>
              <a:rPr lang="en-US" b="0" i="0">
                <a:solidFill>
                  <a:srgbClr val="323130"/>
                </a:solidFill>
                <a:effectLst/>
                <a:latin typeface="Segoe UI" panose="020B0502040204020203" pitchFamily="34" charset="0"/>
              </a:rPr>
              <a:t>Every organization exists for a reason. It has a purpose. </a:t>
            </a:r>
            <a:r>
              <a:rPr lang="en-US" b="1" i="0">
                <a:solidFill>
                  <a:srgbClr val="323130"/>
                </a:solidFill>
                <a:effectLst/>
                <a:latin typeface="Segoe UI" panose="020B0502040204020203" pitchFamily="34" charset="0"/>
              </a:rPr>
              <a:t>Our mission</a:t>
            </a:r>
            <a:r>
              <a:rPr lang="en-US" b="0" i="0">
                <a:solidFill>
                  <a:srgbClr val="323130"/>
                </a:solidFill>
                <a:effectLst/>
                <a:latin typeface="Segoe UI" panose="020B0502040204020203" pitchFamily="34" charset="0"/>
              </a:rPr>
              <a:t> is to drive prosperity through transport and infrastructure solutions. </a:t>
            </a:r>
          </a:p>
          <a:p>
            <a:pPr algn="l"/>
            <a:r>
              <a:rPr lang="en-US" b="1" i="0">
                <a:solidFill>
                  <a:srgbClr val="323130"/>
                </a:solidFill>
                <a:effectLst/>
                <a:latin typeface="Segoe UI" panose="020B0502040204020203" pitchFamily="34" charset="0"/>
              </a:rPr>
              <a:t>Our vision</a:t>
            </a:r>
            <a:r>
              <a:rPr lang="en-US" b="0" i="0">
                <a:solidFill>
                  <a:srgbClr val="323130"/>
                </a:solidFill>
                <a:effectLst/>
                <a:latin typeface="Segoe UI" panose="020B0502040204020203" pitchFamily="34" charset="0"/>
              </a:rPr>
              <a:t> is our guiding star. The work we all do every day should ultimately contribute to us becoming the most desired and successful transport and infrastructure solution provider in the world.</a:t>
            </a:r>
          </a:p>
          <a:p>
            <a:pPr algn="l"/>
            <a:r>
              <a:rPr lang="en-US" b="1" i="0">
                <a:solidFill>
                  <a:srgbClr val="323130"/>
                </a:solidFill>
                <a:effectLst/>
                <a:latin typeface="Segoe UI" panose="020B0502040204020203" pitchFamily="34" charset="0"/>
              </a:rPr>
              <a:t>The aspirations</a:t>
            </a:r>
            <a:r>
              <a:rPr lang="en-US" b="0" i="0">
                <a:solidFill>
                  <a:srgbClr val="323130"/>
                </a:solidFill>
                <a:effectLst/>
                <a:latin typeface="Segoe UI" panose="020B0502040204020203" pitchFamily="34" charset="0"/>
              </a:rPr>
              <a:t> are there to guide us on our journey. Working towards these goals ensures that we are on the right track. </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2</a:t>
            </a:fld>
            <a:endParaRPr lang="en-US"/>
          </a:p>
        </p:txBody>
      </p:sp>
    </p:spTree>
    <p:extLst>
      <p:ext uri="{BB962C8B-B14F-4D97-AF65-F5344CB8AC3E}">
        <p14:creationId xmlns:p14="http://schemas.microsoft.com/office/powerpoint/2010/main" val="2079893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171450" marR="0" lvl="0" indent="-171450" algn="l" defTabSz="967618" rtl="0" eaLnBrk="1" fontAlgn="auto" latinLnBrk="0" hangingPunct="1">
              <a:lnSpc>
                <a:spcPct val="100000"/>
              </a:lnSpc>
              <a:spcBef>
                <a:spcPts val="1058"/>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Electromobility is changing the world of construction, both rapidly and fundamentally, and electric solutions have never been more important. From construction to cars, industries across the board are investing in 'greener' technologies to meet today’s challenges and we all need to act to reduce emissions. </a:t>
            </a:r>
          </a:p>
          <a:p>
            <a:pPr marL="171450" marR="0" lvl="0" indent="-171450" algn="l" defTabSz="967618" rtl="0" eaLnBrk="1" fontAlgn="auto" latinLnBrk="0" hangingPunct="1">
              <a:lnSpc>
                <a:spcPct val="100000"/>
              </a:lnSpc>
              <a:spcBef>
                <a:spcPts val="1058"/>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 electric machine can achieve zero carbon emissions, and compared to conventional machines, electric powered machines are also more efficient and very quiet. As a result, this means that they can work through the night without causing disturbance to nearby residents. This is a game changer – contractors will be able to work whenever they want with greater flexibility. This transition will involve technological development, new business models, new driving behaviors, new policies, and new connections between industries. </a:t>
            </a:r>
          </a:p>
          <a:p>
            <a:pPr marL="171450" marR="0" lvl="0" indent="-171450" algn="l" defTabSz="967618" rtl="0" eaLnBrk="1" fontAlgn="auto" latinLnBrk="0" hangingPunct="1">
              <a:lnSpc>
                <a:spcPct val="100000"/>
              </a:lnSpc>
              <a:spcBef>
                <a:spcPts val="1058"/>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By embarking on this journey with our suppliers and customers, we'll be able to understand the reduction of emissions, as well as change in total cost of ownership and value creation – and that's exactly what we're doing in our electromobility projects. </a:t>
            </a:r>
          </a:p>
          <a:p>
            <a:pPr marL="171450" marR="0" lvl="0" indent="-171450" algn="l" defTabSz="967618" rtl="0" eaLnBrk="1" fontAlgn="auto" latinLnBrk="0" hangingPunct="1">
              <a:lnSpc>
                <a:spcPct val="100000"/>
              </a:lnSpc>
              <a:spcBef>
                <a:spcPts val="1058"/>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Our ambitions are very high and at Volvo CE, we are committed to taking the lead to push the innovation progress in this area.</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21</a:t>
            </a:fld>
            <a:endParaRPr lang="en-US"/>
          </a:p>
        </p:txBody>
      </p:sp>
    </p:spTree>
    <p:extLst>
      <p:ext uri="{BB962C8B-B14F-4D97-AF65-F5344CB8AC3E}">
        <p14:creationId xmlns:p14="http://schemas.microsoft.com/office/powerpoint/2010/main" val="1151092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306931" indent="-306931" defTabSz="1490360">
              <a:buFont typeface="Arial" panose="020B0604020202020204" pitchFamily="34" charset="0"/>
              <a:buChar char="•"/>
              <a:defRPr/>
            </a:pPr>
            <a:r>
              <a:rPr lang="sv-SE" sz="1900">
                <a:solidFill>
                  <a:schemeClr val="bg2"/>
                </a:solidFill>
              </a:rPr>
              <a:t>We electrify from smaller machines and up.</a:t>
            </a:r>
          </a:p>
          <a:p>
            <a:pPr marL="306931" indent="-306931" defTabSz="1490360">
              <a:buFont typeface="Arial" panose="020B0604020202020204" pitchFamily="34" charset="0"/>
              <a:buChar char="•"/>
              <a:defRPr/>
            </a:pPr>
            <a:r>
              <a:rPr lang="sv-SE" sz="1900">
                <a:solidFill>
                  <a:schemeClr val="bg2"/>
                </a:solidFill>
              </a:rPr>
              <a:t>For the largest machines, we anticipate we need to go to fuel cell and cable electric technology. A</a:t>
            </a:r>
            <a:r>
              <a:rPr lang="en-US"/>
              <a:t> fuel cell machine is an electric machine </a:t>
            </a:r>
          </a:p>
          <a:p>
            <a:pPr marL="306931" indent="-306931" defTabSz="1490360">
              <a:buFont typeface="Arial" panose="020B0604020202020204" pitchFamily="34" charset="0"/>
              <a:buChar char="•"/>
              <a:defRPr/>
            </a:pPr>
            <a:r>
              <a:rPr lang="en-US"/>
              <a:t>We are exploring fuel cells as an alternative sustainable power since we think this technology is very promising. But there are still areas that need to be solved, it will take some time before fuel cells will be a high volume commercial solution in our business.</a:t>
            </a:r>
          </a:p>
          <a:p>
            <a:endParaRPr lang="sv-SE"/>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22</a:t>
            </a:fld>
            <a:endParaRPr lang="en-US"/>
          </a:p>
        </p:txBody>
      </p:sp>
    </p:spTree>
    <p:extLst>
      <p:ext uri="{BB962C8B-B14F-4D97-AF65-F5344CB8AC3E}">
        <p14:creationId xmlns:p14="http://schemas.microsoft.com/office/powerpoint/2010/main" val="2350383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en-US" b="0" i="0">
                <a:effectLst/>
                <a:latin typeface="Arial" panose="020B0604020202020204" pitchFamily="34" charset="0"/>
              </a:rPr>
              <a:t>We are a company driven by people and together we have a purpose: To build the world we want to live in. Not just for our generation but also for many generations to come!</a:t>
            </a: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23</a:t>
            </a:fld>
            <a:endParaRPr lang="en-US"/>
          </a:p>
        </p:txBody>
      </p:sp>
    </p:spTree>
    <p:extLst>
      <p:ext uri="{BB962C8B-B14F-4D97-AF65-F5344CB8AC3E}">
        <p14:creationId xmlns:p14="http://schemas.microsoft.com/office/powerpoint/2010/main" val="922086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52EED-6B32-1F4F-A33E-ACA7E25FDE9D}" type="slidenum">
              <a:rPr lang="sv-SE" smtClean="0"/>
              <a:t>26</a:t>
            </a:fld>
            <a:endParaRPr lang="sv-SE"/>
          </a:p>
        </p:txBody>
      </p:sp>
    </p:spTree>
    <p:extLst>
      <p:ext uri="{BB962C8B-B14F-4D97-AF65-F5344CB8AC3E}">
        <p14:creationId xmlns:p14="http://schemas.microsoft.com/office/powerpoint/2010/main" val="1926563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0" marR="0" lvl="0" indent="0" algn="l" defTabSz="909554"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a:ln>
                  <a:noFill/>
                </a:ln>
                <a:solidFill>
                  <a:prstClr val="black"/>
                </a:solidFill>
                <a:effectLst/>
                <a:uLnTx/>
                <a:uFillTx/>
                <a:latin typeface="Calibri"/>
                <a:ea typeface="+mn-ea"/>
                <a:cs typeface="+mn-cs"/>
              </a:rPr>
              <a:t>The doughnut on the left-hand side of the slide presents you with an overview of the Volvo CE customers in 2020 grouped along key profiles: </a:t>
            </a:r>
          </a:p>
          <a:p>
            <a:pPr marL="625318" marR="0" lvl="1" indent="-170541" algn="l" defTabSz="909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prstClr val="black"/>
                </a:solidFill>
                <a:effectLst/>
                <a:uLnTx/>
                <a:uFillTx/>
                <a:latin typeface="Calibri"/>
                <a:ea typeface="+mn-ea"/>
                <a:cs typeface="+mn-cs"/>
              </a:rPr>
              <a:t>contractors</a:t>
            </a:r>
            <a:r>
              <a:rPr kumimoji="0" lang="en-GB" sz="1100" b="0" i="0" u="none" strike="noStrike" kern="1200" cap="none" spc="0" normalizeH="0" baseline="0" noProof="0">
                <a:ln>
                  <a:noFill/>
                </a:ln>
                <a:solidFill>
                  <a:prstClr val="black"/>
                </a:solidFill>
                <a:effectLst/>
                <a:uLnTx/>
                <a:uFillTx/>
                <a:latin typeface="Calibri"/>
                <a:ea typeface="+mn-ea"/>
                <a:cs typeface="+mn-cs"/>
              </a:rPr>
              <a:t> (companies working on various job sites to perform contracted work),</a:t>
            </a:r>
          </a:p>
          <a:p>
            <a:pPr marL="625318" marR="0" lvl="1" indent="-170541" algn="l" defTabSz="909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prstClr val="black"/>
                </a:solidFill>
                <a:effectLst/>
                <a:uLnTx/>
                <a:uFillTx/>
                <a:latin typeface="Calibri"/>
                <a:ea typeface="+mn-ea"/>
                <a:cs typeface="+mn-cs"/>
              </a:rPr>
              <a:t>Producers</a:t>
            </a:r>
            <a:r>
              <a:rPr kumimoji="0" lang="en-GB" sz="1100" b="0" i="0" u="none" strike="noStrike" kern="1200" cap="none" spc="0" normalizeH="0" baseline="0" noProof="0">
                <a:ln>
                  <a:noFill/>
                </a:ln>
                <a:solidFill>
                  <a:prstClr val="black"/>
                </a:solidFill>
                <a:effectLst/>
                <a:uLnTx/>
                <a:uFillTx/>
                <a:latin typeface="Calibri"/>
                <a:ea typeface="+mn-ea"/>
                <a:cs typeface="+mn-cs"/>
              </a:rPr>
              <a:t> (companies purchasing units to be working on defined locations ex: quarries)</a:t>
            </a:r>
          </a:p>
          <a:p>
            <a:pPr marL="625318" marR="0" lvl="1" indent="-170541" algn="l" defTabSz="909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prstClr val="black"/>
                </a:solidFill>
                <a:effectLst/>
                <a:uLnTx/>
                <a:uFillTx/>
                <a:latin typeface="Calibri"/>
                <a:ea typeface="+mn-ea"/>
                <a:cs typeface="+mn-cs"/>
              </a:rPr>
              <a:t>Rental providers </a:t>
            </a:r>
            <a:r>
              <a:rPr kumimoji="0" lang="en-GB" sz="1100" b="0" i="0" u="none" strike="noStrike" kern="1200" cap="none" spc="0" normalizeH="0" baseline="0" noProof="0">
                <a:ln>
                  <a:noFill/>
                </a:ln>
                <a:solidFill>
                  <a:prstClr val="black"/>
                </a:solidFill>
                <a:effectLst/>
                <a:uLnTx/>
                <a:uFillTx/>
                <a:latin typeface="Calibri"/>
                <a:ea typeface="+mn-ea"/>
                <a:cs typeface="+mn-cs"/>
              </a:rPr>
              <a:t>(independent rental companies or dealer rental fleets</a:t>
            </a:r>
          </a:p>
          <a:p>
            <a:pPr marL="625318" marR="0" lvl="1" indent="-170541" algn="l" defTabSz="909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prstClr val="black"/>
                </a:solidFill>
                <a:effectLst/>
                <a:uLnTx/>
                <a:uFillTx/>
                <a:latin typeface="Calibri"/>
                <a:ea typeface="+mn-ea"/>
                <a:cs typeface="+mn-cs"/>
              </a:rPr>
              <a:t>Governments</a:t>
            </a:r>
            <a:r>
              <a:rPr kumimoji="0" lang="en-GB" sz="1100" b="0" i="0" u="none" strike="noStrike" kern="1200" cap="none" spc="0" normalizeH="0" baseline="0" noProof="0">
                <a:ln>
                  <a:noFill/>
                </a:ln>
                <a:solidFill>
                  <a:prstClr val="black"/>
                </a:solidFill>
                <a:effectLst/>
                <a:uLnTx/>
                <a:uFillTx/>
                <a:latin typeface="Calibri"/>
                <a:ea typeface="+mn-ea"/>
                <a:cs typeface="+mn-cs"/>
              </a:rPr>
              <a:t> (all public authorities be it National/Federal or local)</a:t>
            </a:r>
          </a:p>
          <a:p>
            <a:pPr marL="625318" marR="0" lvl="1" indent="-170541" algn="l" defTabSz="9095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a:ln>
                  <a:noFill/>
                </a:ln>
                <a:solidFill>
                  <a:prstClr val="black"/>
                </a:solidFill>
                <a:effectLst/>
                <a:uLnTx/>
                <a:uFillTx/>
                <a:latin typeface="Calibri"/>
                <a:ea typeface="+mn-ea"/>
                <a:cs typeface="+mn-cs"/>
              </a:rPr>
              <a:t>Other</a:t>
            </a:r>
            <a:r>
              <a:rPr kumimoji="0" lang="en-GB" sz="1100" b="0" i="0" u="none" strike="noStrike" kern="1200" cap="none" spc="0" normalizeH="0" baseline="0" noProof="0">
                <a:ln>
                  <a:noFill/>
                </a:ln>
                <a:solidFill>
                  <a:prstClr val="black"/>
                </a:solidFill>
                <a:effectLst/>
                <a:uLnTx/>
                <a:uFillTx/>
                <a:latin typeface="Calibri"/>
                <a:ea typeface="+mn-ea"/>
                <a:cs typeface="+mn-cs"/>
              </a:rPr>
              <a:t> groups of customer such as Educational or Auction houses </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en-GB" sz="127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a:ln>
                  <a:noFill/>
                </a:ln>
                <a:solidFill>
                  <a:prstClr val="black"/>
                </a:solidFill>
                <a:effectLst/>
                <a:uLnTx/>
                <a:uFillTx/>
                <a:latin typeface="Calibri"/>
                <a:ea typeface="+mn-ea"/>
                <a:cs typeface="+mn-cs"/>
              </a:rPr>
              <a:t>The doughnut on the right-hand side of the slide presents you with an overview of the various industry segments our equipment was sold into during 2020.  The building segment is split between contractors and rental activities which are reported to be operating into the building business.</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en-GB" sz="127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a:ln>
                  <a:noFill/>
                </a:ln>
                <a:solidFill>
                  <a:prstClr val="black"/>
                </a:solidFill>
                <a:effectLst/>
                <a:uLnTx/>
                <a:uFillTx/>
                <a:latin typeface="Calibri"/>
                <a:ea typeface="+mn-ea"/>
                <a:cs typeface="+mn-cs"/>
              </a:rPr>
              <a:t>For more details on the segmentation split, please contact your local Global marketing representative.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30</a:t>
            </a:fld>
            <a:endParaRPr lang="en-US"/>
          </a:p>
        </p:txBody>
      </p:sp>
    </p:spTree>
    <p:extLst>
      <p:ext uri="{BB962C8B-B14F-4D97-AF65-F5344CB8AC3E}">
        <p14:creationId xmlns:p14="http://schemas.microsoft.com/office/powerpoint/2010/main" val="3810483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0" marR="0" lvl="0" indent="0" algn="l" defTabSz="909554"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This slide presents you with of an overview of the steps taken by Volvo CE to become the company that it is today.</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en-US" altLang="ko-KR" sz="105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starting point is the Volvo BM company which was specialized in GPE Wheel Loaders (L50 and above) and the articulated haulers</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Volvo GPE wheel loader range was extended with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compact wheel loaders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thanks to the acquisition of </a:t>
            </a:r>
            <a:r>
              <a:rPr kumimoji="0" lang="en-US" altLang="ko-KR" sz="1000" b="1"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Zettelmeyer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a:t>
            </a:r>
            <a:r>
              <a:rPr kumimoji="0" lang="en-US" altLang="ko-KR" sz="1000" b="0"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Konz</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DE) in 1990</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compact equipment family was extended with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compact excavator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s (0&lt;10tons) with the acquisition of </a:t>
            </a:r>
            <a:r>
              <a:rPr kumimoji="0" lang="en-US" altLang="ko-KR" sz="1000" b="1"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PelJob</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a:t>
            </a:r>
            <a:r>
              <a:rPr kumimoji="0" lang="en-US" altLang="ko-KR" sz="1000" b="0"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Belley</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FR) in 1995</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Road range was initiated with the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Motor Grader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line and the acquisition of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Champion Road Machinery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(Goderich, CA) in 1997.  In November 2014, it was decided to discontinue this line in </a:t>
            </a:r>
            <a:r>
              <a:rPr kumimoji="0" lang="en-US" altLang="ko-KR" sz="1000" b="0"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favour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of the SDLG branded models</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full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range of Excavators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was secured through the acquisition of Samsung CE (Changwon, KR) in 1998</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Volvo launched its in-house designed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backhoe loader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(Wroclaw, PL) in 2002.  In November 2014, it was decided to discontinue this line in </a:t>
            </a:r>
            <a:r>
              <a:rPr kumimoji="0" lang="en-US" altLang="ko-KR" sz="1000" b="0"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favour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of the SDLG branded models.  </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It started selling </a:t>
            </a:r>
            <a:r>
              <a:rPr kumimoji="0" lang="en-US" altLang="ko-KR" sz="1000" b="1"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skidsteer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loaders further to the purchasing of Skat Track in 2003.  </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It reinforced its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presence in China</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the world’s largest market of construction equipment while embarking into a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dual brand sales strategy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in 2006 further to becoming a majority stakeholder in a joint-venture with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Shandong Lingong Construction Machinery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(Linyi, CN) in 2006</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Road  range was reinforced with the acquisition of Ingersoll-Rand’s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asphalt paver and compaction lines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in 2007 (Shippensburg, US)</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In May 2014, the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hauler line (rigid and articulated haulers)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was reinforced with the acquisition of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Terex Trucks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31</a:t>
            </a:fld>
            <a:endParaRPr lang="en-US"/>
          </a:p>
        </p:txBody>
      </p:sp>
    </p:spTree>
    <p:extLst>
      <p:ext uri="{BB962C8B-B14F-4D97-AF65-F5344CB8AC3E}">
        <p14:creationId xmlns:p14="http://schemas.microsoft.com/office/powerpoint/2010/main" val="982068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0" marR="0" lvl="0" indent="0" algn="l" defTabSz="909554"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This slide presents you with of an overview of the steps taken by Volvo CE to become the company that it is today.</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en-US" altLang="ko-KR" sz="105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starting point is the Volvo BM company which was specialized in GPE Wheel Loaders (L50 and above) and the articulated haulers</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Volvo GPE wheel loader range was extended with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compact wheel loaders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thanks to the acquisition of </a:t>
            </a:r>
            <a:r>
              <a:rPr kumimoji="0" lang="en-US" altLang="ko-KR" sz="1000" b="1"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Zettelmeyer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a:t>
            </a:r>
            <a:r>
              <a:rPr kumimoji="0" lang="en-US" altLang="ko-KR" sz="1000" b="0"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Konz</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DE) in 1990</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compact equipment family was extended with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compact excavator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s (0&lt;10tons) with the acquisition of </a:t>
            </a:r>
            <a:r>
              <a:rPr kumimoji="0" lang="en-US" altLang="ko-KR" sz="1000" b="1"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PelJob</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a:t>
            </a:r>
            <a:r>
              <a:rPr kumimoji="0" lang="en-US" altLang="ko-KR" sz="1000" b="0"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Belley</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FR) in 1995</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Road range was initiated with the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Motor Grader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line and the acquisition of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Champion Road Machinery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(Goderich, CA) in 1997.  In November 2014, it was decided to discontinue this line in </a:t>
            </a:r>
            <a:r>
              <a:rPr kumimoji="0" lang="en-US" altLang="ko-KR" sz="1000" b="0"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favour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of the SDLG branded models</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full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range of Excavators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was secured through the acquisition of Samsung CE (Changwon, KR) in 1998</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Volvo launched its in-house designed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backhoe loader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(Wroclaw, PL) in 2002.  In November 2014, it was decided to discontinue this line in </a:t>
            </a:r>
            <a:r>
              <a:rPr kumimoji="0" lang="en-US" altLang="ko-KR" sz="1000" b="0"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favour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of the SDLG branded models.  </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It started selling </a:t>
            </a:r>
            <a:r>
              <a:rPr kumimoji="0" lang="en-US" altLang="ko-KR" sz="1000" b="1" i="0" u="none" strike="noStrike" kern="1200" cap="none" spc="0" normalizeH="0" baseline="0" noProof="0" err="1">
                <a:ln>
                  <a:noFill/>
                </a:ln>
                <a:solidFill>
                  <a:prstClr val="black"/>
                </a:solidFill>
                <a:effectLst/>
                <a:uLnTx/>
                <a:uFillTx/>
                <a:latin typeface="Volvo Novum"/>
                <a:ea typeface="굴림" panose="020B0600000101010101" pitchFamily="34" charset="-127"/>
                <a:cs typeface="+mn-cs"/>
              </a:rPr>
              <a:t>skidsteer</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loaders further to the purchasing of Skat Track in 2003.  </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It reinforced its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presence in China</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 the world’s largest market of construction equipment while embarking into a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dual brand sales strategy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in 2006 further to becoming a majority stakeholder in a joint-venture with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Shandong Lingong Construction Machinery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(Linyi, CN) in 2006</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The Road  range was reinforced with the acquisition of Ingersoll-Rand’s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asphalt paver and compaction lines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in 2007 (Shippensburg, US)</a:t>
            </a:r>
          </a:p>
          <a:p>
            <a:pPr marL="625318" marR="0" lvl="1" indent="-170541" algn="l" defTabSz="90955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In May 2014, the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hauler line (rigid and articulated haulers) </a:t>
            </a:r>
            <a:r>
              <a:rPr kumimoji="0" lang="en-US" altLang="ko-KR" sz="10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was reinforced with the acquisition of </a:t>
            </a:r>
            <a:r>
              <a:rPr kumimoji="0" lang="en-US" altLang="ko-KR" sz="1000" b="1"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Terex Trucks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32</a:t>
            </a:fld>
            <a:endParaRPr lang="en-US"/>
          </a:p>
        </p:txBody>
      </p:sp>
    </p:spTree>
    <p:extLst>
      <p:ext uri="{BB962C8B-B14F-4D97-AF65-F5344CB8AC3E}">
        <p14:creationId xmlns:p14="http://schemas.microsoft.com/office/powerpoint/2010/main" val="2629128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0" marR="0" lvl="0" indent="0" algn="l" defTabSz="909554"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This slide presents you with of an overview of the steps taken by Volvo CE to become the company that it is today.</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en-US"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It confirms its global presence and the importance of the Chinese market for the company</a:t>
            </a:r>
          </a:p>
          <a:p>
            <a:endParaRPr lang="nl-BE"/>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33</a:t>
            </a:fld>
            <a:endParaRPr lang="en-US"/>
          </a:p>
        </p:txBody>
      </p:sp>
    </p:spTree>
    <p:extLst>
      <p:ext uri="{BB962C8B-B14F-4D97-AF65-F5344CB8AC3E}">
        <p14:creationId xmlns:p14="http://schemas.microsoft.com/office/powerpoint/2010/main" val="1303122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0" marR="0" lvl="0" indent="0" algn="l" defTabSz="909554" rtl="0" eaLnBrk="1" fontAlgn="auto" latinLnBrk="0" hangingPunct="1">
              <a:lnSpc>
                <a:spcPct val="100000"/>
              </a:lnSpc>
              <a:spcBef>
                <a:spcPct val="0"/>
              </a:spcBef>
              <a:spcAft>
                <a:spcPts val="0"/>
              </a:spcAft>
              <a:buClrTx/>
              <a:buSzTx/>
              <a:buFontTx/>
              <a:buNone/>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Initial estimations of the Industry place the value of the 2020 CE market (Volvo Portfolio) in the range of 926 BSEK.</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If we look at the total market for the machines sold in 2020:  </a:t>
            </a:r>
          </a:p>
          <a:p>
            <a:pPr marL="224230" marR="0" lvl="1" indent="-110536" algn="l" defTabSz="909554" rtl="0" eaLnBrk="1" fontAlgn="auto" latinLnBrk="0" hangingPunct="1">
              <a:lnSpc>
                <a:spcPct val="100000"/>
              </a:lnSpc>
              <a:spcBef>
                <a:spcPts val="0"/>
              </a:spcBef>
              <a:spcAft>
                <a:spcPts val="0"/>
              </a:spcAft>
              <a:buClrTx/>
              <a:buSzTx/>
              <a:buFontTx/>
              <a:buChar char="•"/>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Compact Equipment volumes represented 37% of the global industry value (BHL: 4.5% - CEX – 15%, CWL 1.5% and SSL 16%)</a:t>
            </a:r>
          </a:p>
          <a:p>
            <a:pPr marL="224230" marR="0" lvl="1" indent="-110536" algn="l" defTabSz="909554" rtl="0" eaLnBrk="1" fontAlgn="auto" latinLnBrk="0" hangingPunct="1">
              <a:lnSpc>
                <a:spcPct val="100000"/>
              </a:lnSpc>
              <a:spcBef>
                <a:spcPts val="0"/>
              </a:spcBef>
              <a:spcAft>
                <a:spcPts val="0"/>
              </a:spcAft>
              <a:buClrTx/>
              <a:buSzTx/>
              <a:buFontTx/>
              <a:buChar char="•"/>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GPE Wheel loaders volumes held 13% of the pie (</a:t>
            </a:r>
          </a:p>
          <a:p>
            <a:pPr marL="224230" marR="0" lvl="1" indent="-110536" algn="l" defTabSz="909554" rtl="0" eaLnBrk="1" fontAlgn="auto" latinLnBrk="0" hangingPunct="1">
              <a:lnSpc>
                <a:spcPct val="100000"/>
              </a:lnSpc>
              <a:spcBef>
                <a:spcPts val="0"/>
              </a:spcBef>
              <a:spcAft>
                <a:spcPts val="0"/>
              </a:spcAft>
              <a:buClrTx/>
              <a:buSzTx/>
              <a:buFontTx/>
              <a:buChar char="•"/>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GPE Excavators represent 39% (GEC: 37% – GEW: 2%)</a:t>
            </a:r>
          </a:p>
          <a:p>
            <a:pPr marL="224230" marR="0" lvl="1" indent="-110536" algn="l" defTabSz="909554" rtl="0" eaLnBrk="1" fontAlgn="auto" latinLnBrk="0" hangingPunct="1">
              <a:lnSpc>
                <a:spcPct val="100000"/>
              </a:lnSpc>
              <a:spcBef>
                <a:spcPts val="0"/>
              </a:spcBef>
              <a:spcAft>
                <a:spcPts val="0"/>
              </a:spcAft>
              <a:buClrTx/>
              <a:buSzTx/>
              <a:buFontTx/>
              <a:buChar char="•"/>
              <a:tabLst/>
              <a:defRPr/>
            </a:pPr>
            <a:endPar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When we look at Volvo CE’s revenues, 41% came from GPE excavators and 30% from GPE wheel loaders. Haulers accounted for 12%, road equipment for 5% and compact equipment for 12%</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nl-BE" altLang="ko-KR" sz="1100" b="0" i="1"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EXTRA INFORMATION FOR THE PRESENTER:</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nl-BE" altLang="ko-KR" sz="1100" b="0" i="1"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On this slide, when we talk about the industry, we only look at Volvo CE full portfolio in 2020:</a:t>
            </a:r>
          </a:p>
          <a:p>
            <a:pPr marL="224230" marR="0" lvl="1" indent="-110536" algn="l" defTabSz="909554" rtl="0" eaLnBrk="1" fontAlgn="auto" latinLnBrk="0" hangingPunct="1">
              <a:lnSpc>
                <a:spcPct val="100000"/>
              </a:lnSpc>
              <a:spcBef>
                <a:spcPts val="0"/>
              </a:spcBef>
              <a:spcAft>
                <a:spcPts val="0"/>
              </a:spcAft>
              <a:buClrTx/>
              <a:buSzTx/>
              <a:buFontTx/>
              <a:buChar char="•"/>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Haulers, Wheel loaders, Excavators, Road equipment and Utility equipment across brands</a:t>
            </a:r>
          </a:p>
          <a:p>
            <a:pPr marL="224230" marR="0" lvl="1" indent="-110536" algn="l" defTabSz="909554" rtl="0" eaLnBrk="1" fontAlgn="auto" latinLnBrk="0" hangingPunct="1">
              <a:lnSpc>
                <a:spcPct val="100000"/>
              </a:lnSpc>
              <a:spcBef>
                <a:spcPts val="0"/>
              </a:spcBef>
              <a:spcAft>
                <a:spcPts val="0"/>
              </a:spcAft>
              <a:buClrTx/>
              <a:buSzTx/>
              <a:buFontTx/>
              <a:buChar char="•"/>
              <a:tabLst/>
              <a:defRPr/>
            </a:pPr>
            <a:endPar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It means that all the other products that might be included in the construction equipment industry like crawler dozers, telescopic handlers, cranes or forestry equipment are not taken into account. </a:t>
            </a:r>
          </a:p>
          <a:p>
            <a:pPr marL="0" marR="0" lvl="0" indent="0" algn="l" defTabSz="909554" rtl="0" eaLnBrk="1" fontAlgn="auto" latinLnBrk="0" hangingPunct="1">
              <a:lnSpc>
                <a:spcPct val="100000"/>
              </a:lnSpc>
              <a:spcBef>
                <a:spcPts val="0"/>
              </a:spcBef>
              <a:spcAft>
                <a:spcPts val="0"/>
              </a:spcAft>
              <a:buClrTx/>
              <a:buSzTx/>
              <a:buFontTx/>
              <a:buNone/>
              <a:tabLst/>
              <a:defRPr/>
            </a:pPr>
            <a:endPar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endParaRPr>
          </a:p>
          <a:p>
            <a:pPr marL="0" marR="0" lvl="0" indent="0" algn="l" defTabSz="909554" rtl="0" eaLnBrk="1" fontAlgn="auto" latinLnBrk="0" hangingPunct="1">
              <a:lnSpc>
                <a:spcPct val="100000"/>
              </a:lnSpc>
              <a:spcBef>
                <a:spcPts val="0"/>
              </a:spcBef>
              <a:spcAft>
                <a:spcPts val="0"/>
              </a:spcAft>
              <a:buClrTx/>
              <a:buSzTx/>
              <a:buFontTx/>
              <a:buNone/>
              <a:tabLst/>
              <a:defRPr/>
            </a:pPr>
            <a:r>
              <a:rPr kumimoji="0" lang="nl-BE" altLang="ko-KR" sz="1100" b="0" i="0" u="none" strike="noStrike" kern="1200" cap="none" spc="0" normalizeH="0" baseline="0" noProof="0">
                <a:ln>
                  <a:noFill/>
                </a:ln>
                <a:solidFill>
                  <a:prstClr val="black"/>
                </a:solidFill>
                <a:effectLst/>
                <a:uLnTx/>
                <a:uFillTx/>
                <a:latin typeface="Volvo Novum"/>
                <a:ea typeface="굴림" panose="020B0600000101010101" pitchFamily="34" charset="-127"/>
                <a:cs typeface="+mn-cs"/>
              </a:rPr>
              <a:t>Please note that we do include local Chinese manufacturers.</a:t>
            </a:r>
            <a:endParaRPr kumimoji="0" lang="nl-NL" altLang="ko-KR" sz="1100" b="0" i="0" u="none" strike="noStrike" kern="1200" cap="none" spc="0" normalizeH="0" baseline="0" noProof="0">
              <a:ln>
                <a:noFill/>
              </a:ln>
              <a:solidFill>
                <a:srgbClr val="000000"/>
              </a:solidFill>
              <a:effectLst/>
              <a:uLnTx/>
              <a:uFillTx/>
              <a:latin typeface="Volvo Novum"/>
              <a:ea typeface="굴림" panose="020B0600000101010101" pitchFamily="34" charset="-127"/>
              <a:cs typeface="+mn-cs"/>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34</a:t>
            </a:fld>
            <a:endParaRPr lang="en-US"/>
          </a:p>
        </p:txBody>
      </p:sp>
    </p:spTree>
    <p:extLst>
      <p:ext uri="{BB962C8B-B14F-4D97-AF65-F5344CB8AC3E}">
        <p14:creationId xmlns:p14="http://schemas.microsoft.com/office/powerpoint/2010/main" val="2735207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47</a:t>
            </a:fld>
            <a:endParaRPr lang="en-US"/>
          </a:p>
        </p:txBody>
      </p:sp>
    </p:spTree>
    <p:extLst>
      <p:ext uri="{BB962C8B-B14F-4D97-AF65-F5344CB8AC3E}">
        <p14:creationId xmlns:p14="http://schemas.microsoft.com/office/powerpoint/2010/main" val="560933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algn="l"/>
            <a:r>
              <a:rPr lang="en-US" b="1" i="0">
                <a:solidFill>
                  <a:srgbClr val="323130"/>
                </a:solidFill>
                <a:effectLst/>
                <a:latin typeface="Segoe UI" panose="020B0502040204020203" pitchFamily="34" charset="0"/>
              </a:rPr>
              <a:t>Customer success</a:t>
            </a:r>
          </a:p>
          <a:p>
            <a:pPr algn="l">
              <a:buFont typeface="Arial" panose="020B0604020202020204" pitchFamily="34" charset="0"/>
              <a:buChar char="•"/>
            </a:pPr>
            <a:r>
              <a:rPr lang="en-US" b="0" i="0">
                <a:solidFill>
                  <a:srgbClr val="323130"/>
                </a:solidFill>
                <a:effectLst/>
                <a:latin typeface="Segoe UI" panose="020B0502040204020203" pitchFamily="34" charset="0"/>
              </a:rPr>
              <a:t>We truly understand our customers' business</a:t>
            </a:r>
          </a:p>
          <a:p>
            <a:pPr algn="l">
              <a:buFont typeface="Arial" panose="020B0604020202020204" pitchFamily="34" charset="0"/>
              <a:buChar char="•"/>
            </a:pPr>
            <a:r>
              <a:rPr lang="en-US" b="0" i="0">
                <a:solidFill>
                  <a:srgbClr val="323130"/>
                </a:solidFill>
                <a:effectLst/>
                <a:latin typeface="Segoe UI" panose="020B0502040204020203" pitchFamily="34" charset="0"/>
              </a:rPr>
              <a:t>We listen to and talk with our customers about their needs, desires and challenges</a:t>
            </a:r>
          </a:p>
          <a:p>
            <a:pPr algn="l">
              <a:buFont typeface="Arial" panose="020B0604020202020204" pitchFamily="34" charset="0"/>
              <a:buChar char="•"/>
            </a:pPr>
            <a:r>
              <a:rPr lang="en-US" b="0" i="0">
                <a:solidFill>
                  <a:srgbClr val="323130"/>
                </a:solidFill>
                <a:effectLst/>
                <a:latin typeface="Segoe UI" panose="020B0502040204020203" pitchFamily="34" charset="0"/>
              </a:rPr>
              <a:t>We focus on transport solutions that make customers successful and create value for society</a:t>
            </a:r>
          </a:p>
          <a:p>
            <a:pPr algn="l">
              <a:buFont typeface="Arial" panose="020B0604020202020204" pitchFamily="34" charset="0"/>
              <a:buChar char="•"/>
            </a:pPr>
            <a:r>
              <a:rPr lang="en-US" b="0" i="0">
                <a:solidFill>
                  <a:srgbClr val="323130"/>
                </a:solidFill>
                <a:effectLst/>
                <a:latin typeface="Segoe UI" panose="020B0502040204020203" pitchFamily="34" charset="0"/>
              </a:rPr>
              <a:t>We deliver on our promises</a:t>
            </a: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pPr algn="l"/>
            <a:r>
              <a:rPr lang="en-US" b="1" i="0">
                <a:solidFill>
                  <a:srgbClr val="323130"/>
                </a:solidFill>
                <a:effectLst/>
                <a:latin typeface="Segoe UI" panose="020B0502040204020203" pitchFamily="34" charset="0"/>
              </a:rPr>
              <a:t>Trust</a:t>
            </a:r>
          </a:p>
          <a:p>
            <a:pPr algn="l">
              <a:buFont typeface="Arial" panose="020B0604020202020204" pitchFamily="34" charset="0"/>
              <a:buChar char="•"/>
            </a:pPr>
            <a:r>
              <a:rPr lang="en-US" b="0" i="0">
                <a:solidFill>
                  <a:srgbClr val="323130"/>
                </a:solidFill>
                <a:effectLst/>
                <a:latin typeface="Segoe UI" panose="020B0502040204020203" pitchFamily="34" charset="0"/>
              </a:rPr>
              <a:t>We are transparent and have respect for the individual</a:t>
            </a:r>
          </a:p>
          <a:p>
            <a:pPr algn="l">
              <a:buFont typeface="Arial" panose="020B0604020202020204" pitchFamily="34" charset="0"/>
              <a:buChar char="•"/>
            </a:pPr>
            <a:r>
              <a:rPr lang="en-US" b="0" i="0">
                <a:solidFill>
                  <a:srgbClr val="323130"/>
                </a:solidFill>
                <a:effectLst/>
                <a:latin typeface="Segoe UI" panose="020B0502040204020203" pitchFamily="34" charset="0"/>
              </a:rPr>
              <a:t>We trust other teams to do their best and we respect the decisions made</a:t>
            </a:r>
          </a:p>
          <a:p>
            <a:pPr algn="l">
              <a:buFont typeface="Arial" panose="020B0604020202020204" pitchFamily="34" charset="0"/>
              <a:buChar char="•"/>
            </a:pPr>
            <a:r>
              <a:rPr lang="en-US" b="0" i="0">
                <a:solidFill>
                  <a:srgbClr val="323130"/>
                </a:solidFill>
                <a:effectLst/>
                <a:latin typeface="Segoe UI" panose="020B0502040204020203" pitchFamily="34" charset="0"/>
              </a:rPr>
              <a:t>We collaborate easily and create excellent results through teamwork and open dialogue</a:t>
            </a:r>
          </a:p>
          <a:p>
            <a:pPr algn="l">
              <a:buFont typeface="Arial" panose="020B0604020202020204" pitchFamily="34" charset="0"/>
              <a:buChar char="•"/>
            </a:pPr>
            <a:r>
              <a:rPr lang="en-US" b="0" i="0">
                <a:solidFill>
                  <a:srgbClr val="323130"/>
                </a:solidFill>
                <a:effectLst/>
                <a:latin typeface="Segoe UI" panose="020B0502040204020203" pitchFamily="34" charset="0"/>
              </a:rPr>
              <a:t>We are empowered and have the courage to act</a:t>
            </a:r>
            <a:br>
              <a:rPr lang="en-US" b="0" i="0">
                <a:solidFill>
                  <a:srgbClr val="323130"/>
                </a:solidFill>
                <a:effectLst/>
                <a:latin typeface="Segoe UI" panose="020B0502040204020203" pitchFamily="34" charset="0"/>
              </a:rPr>
            </a:br>
            <a:r>
              <a:rPr lang="en-US" b="0" i="0">
                <a:solidFill>
                  <a:srgbClr val="323130"/>
                </a:solidFill>
                <a:effectLst/>
                <a:latin typeface="Segoe UI" panose="020B0502040204020203" pitchFamily="34" charset="0"/>
              </a:rPr>
              <a:t>​​​​​​​   </a:t>
            </a:r>
          </a:p>
          <a:p>
            <a:endParaRPr lang="en-US"/>
          </a:p>
          <a:p>
            <a:pPr algn="l"/>
            <a:r>
              <a:rPr lang="en-US" b="1" i="0">
                <a:solidFill>
                  <a:srgbClr val="323130"/>
                </a:solidFill>
                <a:effectLst/>
                <a:latin typeface="Segoe UI" panose="020B0502040204020203" pitchFamily="34" charset="0"/>
              </a:rPr>
              <a:t>Passion</a:t>
            </a:r>
          </a:p>
          <a:p>
            <a:pPr algn="l">
              <a:buFont typeface="Arial" panose="020B0604020202020204" pitchFamily="34" charset="0"/>
              <a:buChar char="•"/>
            </a:pPr>
            <a:r>
              <a:rPr lang="en-US" b="0" i="0">
                <a:solidFill>
                  <a:srgbClr val="323130"/>
                </a:solidFill>
                <a:effectLst/>
                <a:latin typeface="Segoe UI" panose="020B0502040204020203" pitchFamily="34" charset="0"/>
              </a:rPr>
              <a:t>We are proud of the work and business we do</a:t>
            </a:r>
          </a:p>
          <a:p>
            <a:pPr algn="l">
              <a:buFont typeface="Arial" panose="020B0604020202020204" pitchFamily="34" charset="0"/>
              <a:buChar char="•"/>
            </a:pPr>
            <a:r>
              <a:rPr lang="en-US" b="0" i="0">
                <a:solidFill>
                  <a:srgbClr val="323130"/>
                </a:solidFill>
                <a:effectLst/>
                <a:latin typeface="Segoe UI" panose="020B0502040204020203" pitchFamily="34" charset="0"/>
              </a:rPr>
              <a:t>We are engaged and committed to meet our goals</a:t>
            </a:r>
          </a:p>
          <a:p>
            <a:pPr algn="l">
              <a:buFont typeface="Arial" panose="020B0604020202020204" pitchFamily="34" charset="0"/>
              <a:buChar char="•"/>
            </a:pPr>
            <a:r>
              <a:rPr lang="en-US" b="0" i="0">
                <a:solidFill>
                  <a:srgbClr val="323130"/>
                </a:solidFill>
                <a:effectLst/>
                <a:latin typeface="Segoe UI" panose="020B0502040204020203" pitchFamily="34" charset="0"/>
              </a:rPr>
              <a:t>We see how diversity strengthens us and try to bring out the best in everyone</a:t>
            </a:r>
          </a:p>
          <a:p>
            <a:pPr algn="l">
              <a:buFont typeface="Arial" panose="020B0604020202020204" pitchFamily="34" charset="0"/>
              <a:buChar char="•"/>
            </a:pPr>
            <a:r>
              <a:rPr lang="en-US" b="0" i="0">
                <a:solidFill>
                  <a:srgbClr val="323130"/>
                </a:solidFill>
                <a:effectLst/>
                <a:latin typeface="Segoe UI" panose="020B0502040204020203" pitchFamily="34" charset="0"/>
              </a:rPr>
              <a:t>We admit mistakes, fix them and learn from them</a:t>
            </a:r>
          </a:p>
          <a:p>
            <a:pPr algn="l">
              <a:buFont typeface="Arial" panose="020B0604020202020204" pitchFamily="34" charset="0"/>
              <a:buChar char="•"/>
            </a:pPr>
            <a:r>
              <a:rPr lang="en-US" b="0" i="0">
                <a:solidFill>
                  <a:srgbClr val="323130"/>
                </a:solidFill>
                <a:effectLst/>
                <a:latin typeface="Segoe UI" panose="020B0502040204020203" pitchFamily="34" charset="0"/>
              </a:rPr>
              <a:t>We are proud of our achievements, have fun and celebrate our successes</a:t>
            </a:r>
          </a:p>
          <a:p>
            <a:pPr algn="l"/>
            <a:endParaRPr lang="en-US" b="1" i="0">
              <a:solidFill>
                <a:srgbClr val="323130"/>
              </a:solidFill>
              <a:effectLst/>
              <a:latin typeface="Segoe UI" panose="020B0502040204020203" pitchFamily="34" charset="0"/>
            </a:endParaRPr>
          </a:p>
          <a:p>
            <a:pPr algn="l"/>
            <a:r>
              <a:rPr lang="en-US" b="1" i="0">
                <a:solidFill>
                  <a:srgbClr val="323130"/>
                </a:solidFill>
                <a:effectLst/>
                <a:latin typeface="Segoe UI" panose="020B0502040204020203" pitchFamily="34" charset="0"/>
              </a:rPr>
              <a:t>Change</a:t>
            </a:r>
          </a:p>
          <a:p>
            <a:pPr algn="l">
              <a:buFont typeface="Arial" panose="020B0604020202020204" pitchFamily="34" charset="0"/>
              <a:buChar char="•"/>
            </a:pPr>
            <a:r>
              <a:rPr lang="en-US" b="0" i="0">
                <a:solidFill>
                  <a:srgbClr val="323130"/>
                </a:solidFill>
                <a:effectLst/>
                <a:latin typeface="Segoe UI" panose="020B0502040204020203" pitchFamily="34" charset="0"/>
              </a:rPr>
              <a:t>We are curious about the world around us</a:t>
            </a:r>
          </a:p>
          <a:p>
            <a:pPr algn="l">
              <a:buFont typeface="Arial" panose="020B0604020202020204" pitchFamily="34" charset="0"/>
              <a:buChar char="•"/>
            </a:pPr>
            <a:r>
              <a:rPr lang="en-US" b="0" i="0">
                <a:solidFill>
                  <a:srgbClr val="323130"/>
                </a:solidFill>
                <a:effectLst/>
                <a:latin typeface="Segoe UI" panose="020B0502040204020203" pitchFamily="34" charset="0"/>
              </a:rPr>
              <a:t>We are innovative and find smart ways to create new solutions and business</a:t>
            </a:r>
          </a:p>
          <a:p>
            <a:pPr algn="l">
              <a:buFont typeface="Arial" panose="020B0604020202020204" pitchFamily="34" charset="0"/>
              <a:buChar char="•"/>
            </a:pPr>
            <a:r>
              <a:rPr lang="en-US" b="0" i="0">
                <a:solidFill>
                  <a:srgbClr val="323130"/>
                </a:solidFill>
                <a:effectLst/>
                <a:latin typeface="Segoe UI" panose="020B0502040204020203" pitchFamily="34" charset="0"/>
              </a:rPr>
              <a:t>We see change and transformation as a source of inspiration and energy</a:t>
            </a:r>
          </a:p>
          <a:p>
            <a:pPr algn="l">
              <a:buFont typeface="Arial" panose="020B0604020202020204" pitchFamily="34" charset="0"/>
              <a:buChar char="•"/>
            </a:pPr>
            <a:r>
              <a:rPr lang="en-US" b="0" i="0">
                <a:solidFill>
                  <a:srgbClr val="323130"/>
                </a:solidFill>
                <a:effectLst/>
                <a:latin typeface="Segoe UI" panose="020B0502040204020203" pitchFamily="34" charset="0"/>
              </a:rPr>
              <a:t>We are open-minded and share our knowledge</a:t>
            </a:r>
          </a:p>
          <a:p>
            <a:pPr algn="l">
              <a:buFont typeface="Arial" panose="020B0604020202020204" pitchFamily="34" charset="0"/>
              <a:buChar char="•"/>
            </a:pPr>
            <a:endParaRPr lang="en-US" b="0" i="0">
              <a:solidFill>
                <a:srgbClr val="323130"/>
              </a:solidFill>
              <a:effectLst/>
              <a:latin typeface="Segoe UI" panose="020B0502040204020203" pitchFamily="34" charset="0"/>
            </a:endParaRPr>
          </a:p>
          <a:p>
            <a:endParaRPr lang="en-US"/>
          </a:p>
          <a:p>
            <a:pPr algn="l"/>
            <a:r>
              <a:rPr lang="en-US" b="1" i="0">
                <a:solidFill>
                  <a:srgbClr val="323130"/>
                </a:solidFill>
                <a:effectLst/>
                <a:latin typeface="Segoe UI" panose="020B0502040204020203" pitchFamily="34" charset="0"/>
              </a:rPr>
              <a:t>Performance</a:t>
            </a:r>
          </a:p>
          <a:p>
            <a:pPr algn="l">
              <a:buFont typeface="Arial" panose="020B0604020202020204" pitchFamily="34" charset="0"/>
              <a:buChar char="•"/>
            </a:pPr>
            <a:r>
              <a:rPr lang="en-US" b="0" i="0">
                <a:solidFill>
                  <a:srgbClr val="323130"/>
                </a:solidFill>
                <a:effectLst/>
                <a:latin typeface="Segoe UI" panose="020B0502040204020203" pitchFamily="34" charset="0"/>
              </a:rPr>
              <a:t>We have a strong business instinct</a:t>
            </a:r>
          </a:p>
          <a:p>
            <a:pPr algn="l">
              <a:buFont typeface="Arial" panose="020B0604020202020204" pitchFamily="34" charset="0"/>
              <a:buChar char="•"/>
            </a:pPr>
            <a:r>
              <a:rPr lang="en-US" b="0" i="0">
                <a:solidFill>
                  <a:srgbClr val="323130"/>
                </a:solidFill>
                <a:effectLst/>
                <a:latin typeface="Segoe UI" panose="020B0502040204020203" pitchFamily="34" charset="0"/>
              </a:rPr>
              <a:t>We have the skills, knowledge and intuition to do the right thing</a:t>
            </a:r>
          </a:p>
          <a:p>
            <a:pPr algn="l">
              <a:buFont typeface="Arial" panose="020B0604020202020204" pitchFamily="34" charset="0"/>
              <a:buChar char="•"/>
            </a:pPr>
            <a:r>
              <a:rPr lang="en-US" b="0" i="0">
                <a:solidFill>
                  <a:srgbClr val="323130"/>
                </a:solidFill>
                <a:effectLst/>
                <a:latin typeface="Segoe UI" panose="020B0502040204020203" pitchFamily="34" charset="0"/>
              </a:rPr>
              <a:t>We expect a lot from ourselves and others, and walk the extra mile to do a great job</a:t>
            </a:r>
          </a:p>
          <a:p>
            <a:pPr algn="l">
              <a:buFont typeface="Arial" panose="020B0604020202020204" pitchFamily="34" charset="0"/>
              <a:buChar char="•"/>
            </a:pPr>
            <a:r>
              <a:rPr lang="en-US" b="0" i="0">
                <a:solidFill>
                  <a:srgbClr val="323130"/>
                </a:solidFill>
                <a:effectLst/>
                <a:latin typeface="Segoe UI" panose="020B0502040204020203" pitchFamily="34" charset="0"/>
              </a:rPr>
              <a:t>We see the big picture and know when to let go of an idea, a project or a plan</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3</a:t>
            </a:fld>
            <a:endParaRPr lang="en-US"/>
          </a:p>
        </p:txBody>
      </p:sp>
    </p:spTree>
    <p:extLst>
      <p:ext uri="{BB962C8B-B14F-4D97-AF65-F5344CB8AC3E}">
        <p14:creationId xmlns:p14="http://schemas.microsoft.com/office/powerpoint/2010/main" val="330209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en-US"/>
              <a:t>We are a company driven by people and together we have a purpose: To build the world we want to live in. Not just for our generation but also for many generations to come!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4</a:t>
            </a:fld>
            <a:endParaRPr lang="en-US"/>
          </a:p>
        </p:txBody>
      </p:sp>
    </p:spTree>
    <p:extLst>
      <p:ext uri="{BB962C8B-B14F-4D97-AF65-F5344CB8AC3E}">
        <p14:creationId xmlns:p14="http://schemas.microsoft.com/office/powerpoint/2010/main" val="3272754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8287" cy="3722687"/>
          </a:xfrm>
        </p:spPr>
      </p:sp>
      <p:sp>
        <p:nvSpPr>
          <p:cNvPr id="3" name="Platshållare för anteckningar 2"/>
          <p:cNvSpPr>
            <a:spLocks noGrp="1"/>
          </p:cNvSpPr>
          <p:nvPr>
            <p:ph type="body" idx="1"/>
          </p:nvPr>
        </p:nvSpPr>
        <p:spPr/>
        <p:txBody>
          <a:bodyPr/>
          <a:lstStyle/>
          <a:p>
            <a:pPr marL="0" marR="0" lvl="0" indent="0" algn="l" defTabSz="967618" rtl="0" eaLnBrk="1" fontAlgn="auto" latinLnBrk="0" hangingPunct="1">
              <a:lnSpc>
                <a:spcPct val="100000"/>
              </a:lnSpc>
              <a:spcBef>
                <a:spcPts val="1058"/>
              </a:spcBef>
              <a:spcAft>
                <a:spcPts val="0"/>
              </a:spcAft>
              <a:buClrTx/>
              <a:buSzTx/>
              <a:buFontTx/>
              <a:buNone/>
              <a:tabLst/>
              <a:defRPr/>
            </a:pPr>
            <a:endParaRPr lang="sv-SE"/>
          </a:p>
        </p:txBody>
      </p:sp>
      <p:sp>
        <p:nvSpPr>
          <p:cNvPr id="4" name="Platshållare för sidfot 3"/>
          <p:cNvSpPr>
            <a:spLocks noGrp="1"/>
          </p:cNvSpPr>
          <p:nvPr>
            <p:ph type="ftr" sz="quarter" idx="4"/>
          </p:nvPr>
        </p:nvSpPr>
        <p:spPr/>
        <p:txBody>
          <a:bodyPr/>
          <a:lstStyle/>
          <a:p>
            <a:endParaRPr lang="en-US"/>
          </a:p>
        </p:txBody>
      </p:sp>
      <p:sp>
        <p:nvSpPr>
          <p:cNvPr id="5" name="Platshållare för bildnummer 4"/>
          <p:cNvSpPr>
            <a:spLocks noGrp="1"/>
          </p:cNvSpPr>
          <p:nvPr>
            <p:ph type="sldNum" sz="quarter" idx="5"/>
          </p:nvPr>
        </p:nvSpPr>
        <p:spPr/>
        <p:txBody>
          <a:bodyPr/>
          <a:lstStyle/>
          <a:p>
            <a:fld id="{68186CD8-2B5F-47D2-B024-698315872481}" type="slidenum">
              <a:rPr lang="en-US" smtClean="0"/>
              <a:pPr/>
              <a:t>5</a:t>
            </a:fld>
            <a:endParaRPr lang="en-US"/>
          </a:p>
        </p:txBody>
      </p:sp>
    </p:spTree>
    <p:extLst>
      <p:ext uri="{BB962C8B-B14F-4D97-AF65-F5344CB8AC3E}">
        <p14:creationId xmlns:p14="http://schemas.microsoft.com/office/powerpoint/2010/main" val="166510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en-US" b="1" i="0">
                <a:solidFill>
                  <a:srgbClr val="323130"/>
                </a:solidFill>
                <a:effectLst/>
                <a:latin typeface="Segoe UI" panose="020B0502040204020203" pitchFamily="34" charset="0"/>
              </a:rPr>
              <a:t>SDLG</a:t>
            </a:r>
            <a:r>
              <a:rPr lang="en-US" b="0" i="0">
                <a:solidFill>
                  <a:srgbClr val="323130"/>
                </a:solidFill>
                <a:effectLst/>
                <a:latin typeface="Segoe UI" panose="020B0502040204020203" pitchFamily="34" charset="0"/>
              </a:rPr>
              <a:t> is a leading brand in the Chinese construction machinery industry, especially for wheel loaders. In 2006 the Volvo Group made a 70% equity investment into Shandong </a:t>
            </a:r>
            <a:r>
              <a:rPr lang="en-US" b="0" i="0" err="1">
                <a:solidFill>
                  <a:srgbClr val="323130"/>
                </a:solidFill>
                <a:effectLst/>
                <a:latin typeface="Segoe UI" panose="020B0502040204020203" pitchFamily="34" charset="0"/>
              </a:rPr>
              <a:t>Lingong</a:t>
            </a:r>
            <a:r>
              <a:rPr lang="en-US" b="0" i="0">
                <a:solidFill>
                  <a:srgbClr val="323130"/>
                </a:solidFill>
                <a:effectLst/>
                <a:latin typeface="Segoe UI" panose="020B0502040204020203" pitchFamily="34" charset="0"/>
              </a:rPr>
              <a:t> Construction Machinery Co., Ltd. This joint venture presents several strategic opportunities for the Volvo Group.</a:t>
            </a:r>
            <a:br>
              <a:rPr lang="en-US"/>
            </a:br>
            <a:br>
              <a:rPr lang="en-US"/>
            </a:br>
            <a:r>
              <a:rPr lang="en-US" b="0" i="0">
                <a:solidFill>
                  <a:srgbClr val="323130"/>
                </a:solidFill>
                <a:effectLst/>
                <a:latin typeface="Segoe UI" panose="020B0502040204020203" pitchFamily="34" charset="0"/>
              </a:rPr>
              <a:t>SDLG targets customers focused on robust and reliable products, best-in-class parts and service support that gives exceptional value for money.</a:t>
            </a:r>
            <a:br>
              <a:rPr lang="en-US"/>
            </a:br>
            <a:br>
              <a:rPr lang="en-US"/>
            </a:br>
            <a:r>
              <a:rPr lang="en-US" b="0" i="0">
                <a:solidFill>
                  <a:srgbClr val="323130"/>
                </a:solidFill>
                <a:effectLst/>
                <a:latin typeface="Segoe UI" panose="020B0502040204020203" pitchFamily="34" charset="0"/>
              </a:rPr>
              <a:t>The SDLG brand is sold primarily in China and other emerging markets.</a:t>
            </a:r>
          </a:p>
          <a:p>
            <a:endParaRPr lang="en-US" b="0" i="0">
              <a:solidFill>
                <a:srgbClr val="323130"/>
              </a:solidFill>
              <a:effectLst/>
              <a:latin typeface="Segoe UI" panose="020B0502040204020203" pitchFamily="34" charset="0"/>
            </a:endParaRPr>
          </a:p>
          <a:p>
            <a:r>
              <a:rPr lang="en-US" b="1" i="0" err="1">
                <a:solidFill>
                  <a:srgbClr val="000000"/>
                </a:solidFill>
                <a:effectLst/>
                <a:latin typeface="Gilroy"/>
              </a:rPr>
              <a:t>Rokbak</a:t>
            </a:r>
            <a:r>
              <a:rPr lang="en-US" b="0" i="0">
                <a:solidFill>
                  <a:srgbClr val="000000"/>
                </a:solidFill>
                <a:effectLst/>
                <a:latin typeface="Gilroy"/>
              </a:rPr>
              <a:t> haulers are built in Scotland and loaded with generations of experience and pride. Many of our highly-skilled team have worked with us for decades – like their parents and even grandparents before them. </a:t>
            </a:r>
          </a:p>
          <a:p>
            <a:r>
              <a:rPr lang="en-US" b="0" i="0">
                <a:solidFill>
                  <a:srgbClr val="000000"/>
                </a:solidFill>
                <a:effectLst/>
                <a:latin typeface="Gilroy"/>
              </a:rPr>
              <a:t>Two types of articulated haulers: RA30 and RA40.</a:t>
            </a: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7</a:t>
            </a:fld>
            <a:endParaRPr lang="en-US"/>
          </a:p>
        </p:txBody>
      </p:sp>
    </p:spTree>
    <p:extLst>
      <p:ext uri="{BB962C8B-B14F-4D97-AF65-F5344CB8AC3E}">
        <p14:creationId xmlns:p14="http://schemas.microsoft.com/office/powerpoint/2010/main" val="1110830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r>
              <a:rPr lang="en-US" sz="5800"/>
              <a:t>Large portfolio, grown over decades and through acquisitions</a:t>
            </a:r>
            <a:endParaRPr lang="en-US"/>
          </a:p>
          <a:p>
            <a:r>
              <a:rPr lang="en-US" sz="5800"/>
              <a:t>Maintenance took place (stop grader, backhoe, milling)</a:t>
            </a:r>
          </a:p>
          <a:p>
            <a:r>
              <a:rPr lang="en-US" sz="5800"/>
              <a:t>CAST (Common Architecture &amp; Shared Technology) approach for Excavators, Wheel Loaders and Road (compaction)</a:t>
            </a:r>
          </a:p>
          <a:p>
            <a:endParaRPr lang="en-US" sz="5800"/>
          </a:p>
          <a:p>
            <a:r>
              <a:rPr lang="en-US" sz="5800"/>
              <a:t>Transition towards electromobility will further streamline the platforms and help with CAST component platforms</a:t>
            </a:r>
          </a:p>
        </p:txBody>
      </p:sp>
      <p:sp>
        <p:nvSpPr>
          <p:cNvPr id="4" name="Footer Placeholder 3"/>
          <p:cNvSpPr>
            <a:spLocks noGrp="1"/>
          </p:cNvSpPr>
          <p:nvPr>
            <p:ph type="ftr" sz="quarter" idx="4"/>
          </p:nvPr>
        </p:nvSpPr>
        <p:spPr/>
        <p:txBody>
          <a:bodyPr/>
          <a:lstStyle/>
          <a:p>
            <a:pPr marL="0" marR="0" lvl="0" indent="0" algn="l" defTabSz="967618"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Volvo Novum"/>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67618" rtl="0" eaLnBrk="1" fontAlgn="auto" latinLnBrk="0" hangingPunct="1">
              <a:lnSpc>
                <a:spcPct val="100000"/>
              </a:lnSpc>
              <a:spcBef>
                <a:spcPts val="0"/>
              </a:spcBef>
              <a:spcAft>
                <a:spcPts val="0"/>
              </a:spcAft>
              <a:buClrTx/>
              <a:buSzTx/>
              <a:buFontTx/>
              <a:buNone/>
              <a:tabLst/>
              <a:defRPr/>
            </a:pPr>
            <a:fld id="{68186CD8-2B5F-47D2-B024-698315872481}" type="slidenum">
              <a:rPr kumimoji="0" lang="en-US" sz="1100" b="0" i="0" u="none" strike="noStrike" kern="1200" cap="none" spc="0" normalizeH="0" baseline="0" noProof="0" smtClean="0">
                <a:ln>
                  <a:noFill/>
                </a:ln>
                <a:solidFill>
                  <a:srgbClr val="000000"/>
                </a:solidFill>
                <a:effectLst/>
                <a:uLnTx/>
                <a:uFillTx/>
                <a:latin typeface="Volvo Novum"/>
                <a:ea typeface="+mn-ea"/>
                <a:cs typeface="+mn-cs"/>
              </a:rPr>
              <a:pPr marL="0" marR="0" lvl="0" indent="0" algn="r" defTabSz="967618"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000000"/>
              </a:solidFill>
              <a:effectLst/>
              <a:uLnTx/>
              <a:uFillTx/>
              <a:latin typeface="Volvo Novum"/>
              <a:ea typeface="+mn-ea"/>
              <a:cs typeface="+mn-cs"/>
            </a:endParaRPr>
          </a:p>
        </p:txBody>
      </p:sp>
    </p:spTree>
    <p:extLst>
      <p:ext uri="{BB962C8B-B14F-4D97-AF65-F5344CB8AC3E}">
        <p14:creationId xmlns:p14="http://schemas.microsoft.com/office/powerpoint/2010/main" val="3127453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marL="0" marR="0" lvl="0" indent="0" algn="l" defTabSz="909554" rtl="0" eaLnBrk="1" fontAlgn="auto" latinLnBrk="0" hangingPunct="1">
              <a:lnSpc>
                <a:spcPct val="100000"/>
              </a:lnSpc>
              <a:spcBef>
                <a:spcPts val="995"/>
              </a:spcBef>
              <a:spcAft>
                <a:spcPts val="0"/>
              </a:spcAft>
              <a:buClrTx/>
              <a:buSzTx/>
              <a:buFontTx/>
              <a:buNone/>
              <a:tabLst/>
              <a:defRPr/>
            </a:pPr>
            <a:endParaRPr kumimoji="0" lang="sv-SE" sz="1100" b="0" i="0" u="none" strike="noStrike" kern="1200" cap="none" spc="0" normalizeH="0" baseline="0" noProof="0">
              <a:ln>
                <a:noFill/>
              </a:ln>
              <a:solidFill>
                <a:srgbClr val="4D4E53"/>
              </a:solidFill>
              <a:effectLst/>
              <a:uLnTx/>
              <a:uFillTx/>
              <a:latin typeface="Volvo Novum"/>
              <a:ea typeface="+mn-ea"/>
              <a:cs typeface="+mn-cs"/>
            </a:endParaRPr>
          </a:p>
          <a:p>
            <a:pPr marL="0" marR="0" lvl="0" indent="0" algn="l" defTabSz="967618" rtl="0" eaLnBrk="1" fontAlgn="auto" latinLnBrk="0" hangingPunct="1">
              <a:lnSpc>
                <a:spcPct val="100000"/>
              </a:lnSpc>
              <a:spcBef>
                <a:spcPts val="1058"/>
              </a:spcBef>
              <a:spcAft>
                <a:spcPts val="0"/>
              </a:spcAft>
              <a:buClrTx/>
              <a:buSzTx/>
              <a:buFontTx/>
              <a:buNone/>
              <a:tabLst/>
              <a:defRPr/>
            </a:pPr>
            <a:r>
              <a:rPr kumimoji="0" lang="sv-SE" sz="1100" b="1" i="0" u="none" strike="noStrike" kern="1200" cap="none" spc="0" normalizeH="0" baseline="0" noProof="0">
                <a:ln>
                  <a:noFill/>
                </a:ln>
                <a:solidFill>
                  <a:srgbClr val="4D4E53"/>
                </a:solidFill>
                <a:effectLst/>
                <a:uLnTx/>
                <a:uFillTx/>
                <a:latin typeface="Volvo Novum"/>
                <a:ea typeface="+mn-ea"/>
                <a:cs typeface="+mn-cs"/>
              </a:rPr>
              <a:t>Halsberg </a:t>
            </a: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From left to right:</a:t>
            </a:r>
          </a:p>
          <a:p>
            <a:pPr marL="0" marR="0" lvl="0" indent="0" algn="l" defTabSz="967618" rtl="0" eaLnBrk="1" fontAlgn="auto" latinLnBrk="0" hangingPunct="1">
              <a:lnSpc>
                <a:spcPct val="100000"/>
              </a:lnSpc>
              <a:spcBef>
                <a:spcPts val="1058"/>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Wheel Loader cab</a:t>
            </a:r>
          </a:p>
          <a:p>
            <a:pPr marL="0" marR="0" lvl="0" indent="0" algn="l" defTabSz="967618" rtl="0" eaLnBrk="1" fontAlgn="auto" latinLnBrk="0" hangingPunct="1">
              <a:lnSpc>
                <a:spcPct val="100000"/>
              </a:lnSpc>
              <a:spcBef>
                <a:spcPts val="1058"/>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Articulated Hauler cab</a:t>
            </a:r>
          </a:p>
          <a:p>
            <a:pPr marL="0" marR="0" lvl="0" indent="0" algn="l" defTabSz="967618" rtl="0" eaLnBrk="1" fontAlgn="auto" latinLnBrk="0" hangingPunct="1">
              <a:lnSpc>
                <a:spcPct val="100000"/>
              </a:lnSpc>
              <a:spcBef>
                <a:spcPts val="1058"/>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Excavator cab</a:t>
            </a:r>
          </a:p>
          <a:p>
            <a:pPr marL="0" marR="0" lvl="0" indent="0" algn="l" defTabSz="967618" rtl="0" eaLnBrk="1" fontAlgn="auto" latinLnBrk="0" hangingPunct="1">
              <a:lnSpc>
                <a:spcPct val="100000"/>
              </a:lnSpc>
              <a:spcBef>
                <a:spcPts val="1058"/>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Wheel Loader hydraulic oil tank</a:t>
            </a:r>
          </a:p>
          <a:p>
            <a:endParaRPr lang="nl-BE"/>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9</a:t>
            </a:fld>
            <a:endParaRPr lang="en-US"/>
          </a:p>
        </p:txBody>
      </p:sp>
    </p:spTree>
    <p:extLst>
      <p:ext uri="{BB962C8B-B14F-4D97-AF65-F5344CB8AC3E}">
        <p14:creationId xmlns:p14="http://schemas.microsoft.com/office/powerpoint/2010/main" val="2985534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8287" cy="3722687"/>
          </a:xfrm>
        </p:spPr>
      </p:sp>
      <p:sp>
        <p:nvSpPr>
          <p:cNvPr id="3" name="Notes Placeholder 2"/>
          <p:cNvSpPr>
            <a:spLocks noGrp="1"/>
          </p:cNvSpPr>
          <p:nvPr>
            <p:ph type="body" idx="1"/>
          </p:nvPr>
        </p:nvSpPr>
        <p:spPr/>
        <p:txBody>
          <a:bodyPr/>
          <a:lstStyle/>
          <a:p>
            <a:pPr>
              <a:spcBef>
                <a:spcPts val="0"/>
              </a:spcBef>
            </a:pPr>
            <a:r>
              <a:rPr lang="en-US" sz="1250"/>
              <a:t>Our key purpose is to create a premium customer experience. In order to do that we need to be able to deliver the best Services and to provide the best Products solving our Customer pain points.</a:t>
            </a:r>
          </a:p>
          <a:p>
            <a:pPr>
              <a:spcBef>
                <a:spcPts val="0"/>
              </a:spcBef>
            </a:pPr>
            <a:br>
              <a:rPr lang="en-US"/>
            </a:br>
            <a:endParaRPr lang="en-US"/>
          </a:p>
          <a:p>
            <a:pPr>
              <a:spcBef>
                <a:spcPts val="0"/>
              </a:spcBef>
            </a:pPr>
            <a:r>
              <a:rPr lang="en-US"/>
              <a:t>The focus for Services is to cover the full Customer business lifecycle</a:t>
            </a:r>
          </a:p>
          <a:p>
            <a:pPr>
              <a:spcBef>
                <a:spcPts val="0"/>
              </a:spcBef>
            </a:pPr>
            <a:r>
              <a:rPr lang="en-US"/>
              <a:t>- Machine Uptime</a:t>
            </a:r>
          </a:p>
          <a:p>
            <a:pPr>
              <a:spcBef>
                <a:spcPts val="0"/>
              </a:spcBef>
            </a:pPr>
            <a:r>
              <a:rPr lang="en-US"/>
              <a:t>- Operator Performance</a:t>
            </a:r>
          </a:p>
          <a:p>
            <a:pPr>
              <a:spcBef>
                <a:spcPts val="0"/>
              </a:spcBef>
            </a:pPr>
            <a:r>
              <a:rPr lang="en-US"/>
              <a:t>- Fleet and site Productivity</a:t>
            </a:r>
          </a:p>
          <a:p>
            <a:pPr>
              <a:spcBef>
                <a:spcPts val="0"/>
              </a:spcBef>
            </a:pPr>
            <a:r>
              <a:rPr lang="en-US"/>
              <a:t>- Business Solutions</a:t>
            </a:r>
          </a:p>
          <a:p>
            <a:endParaRPr lang="en-US">
              <a:latin typeface="Calibri"/>
              <a:cs typeface="Calibri"/>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68186CD8-2B5F-47D2-B024-698315872481}" type="slidenum">
              <a:rPr lang="en-US" smtClean="0"/>
              <a:pPr/>
              <a:t>10</a:t>
            </a:fld>
            <a:endParaRPr lang="en-US"/>
          </a:p>
        </p:txBody>
      </p:sp>
    </p:spTree>
    <p:extLst>
      <p:ext uri="{BB962C8B-B14F-4D97-AF65-F5344CB8AC3E}">
        <p14:creationId xmlns:p14="http://schemas.microsoft.com/office/powerpoint/2010/main" val="2239780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3.svg"/><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4.emf"/><Relationship Id="rId4" Type="http://schemas.openxmlformats.org/officeDocument/2006/relationships/oleObject" Target="../embeddings/oleObject4.bin"/></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4.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4.emf"/><Relationship Id="rId4" Type="http://schemas.openxmlformats.org/officeDocument/2006/relationships/oleObject" Target="../embeddings/oleObject7.bin"/></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4.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Intro – Black text light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DBE988F-1BF4-472B-8755-57EAF869555F}"/>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light background picture or leave for white]</a:t>
            </a:r>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3050247" y="3616325"/>
            <a:ext cx="811483" cy="102041"/>
          </a:xfrm>
        </p:spPr>
        <p:txBody>
          <a:bodyPr lIns="0" tIns="0" rIns="0" anchor="ctr" anchorCtr="0"/>
          <a:lstStyle>
            <a:lvl1pPr algn="ctr">
              <a:defRPr sz="567"/>
            </a:lvl1pPr>
          </a:lstStyle>
          <a:p>
            <a:fld id="{8B5ACA9D-0A7A-4178-BC2A-73AE5390EA0D}" type="datetime1">
              <a:rPr lang="en-US" smtClean="0"/>
              <a:t>2/27/2023</a:t>
            </a:fld>
            <a:endParaRPr lang="en-US"/>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tx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latin typeface="+mj-lt"/>
                <a:ea typeface="Volvo Broad Pro" panose="02000606020000020004" pitchFamily="50" charset="0"/>
                <a:cs typeface="+mn-cs"/>
              </a:defRPr>
            </a:lvl1pPr>
          </a:lstStyle>
          <a:p>
            <a:pPr lvl="0"/>
            <a:r>
              <a:rPr lang="en-US" noProof="0"/>
              <a:t>Insert sub headline</a:t>
            </a:r>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5" name="Footer Placeholder 4">
            <a:extLst>
              <a:ext uri="{FF2B5EF4-FFF2-40B4-BE49-F238E27FC236}">
                <a16:creationId xmlns:a16="http://schemas.microsoft.com/office/drawing/2014/main" id="{593539FA-75E5-47C4-A176-BCA731EF1FC8}"/>
              </a:ext>
            </a:extLst>
          </p:cNvPr>
          <p:cNvSpPr>
            <a:spLocks noGrp="1"/>
          </p:cNvSpPr>
          <p:nvPr>
            <p:ph type="ftr" sz="quarter" idx="23"/>
          </p:nvPr>
        </p:nvSpPr>
        <p:spPr>
          <a:xfrm>
            <a:off x="434699" y="3475573"/>
            <a:ext cx="6042578" cy="93222"/>
          </a:xfrm>
        </p:spPr>
        <p:txBody>
          <a:bodyPr anchor="ctr" anchorCtr="0"/>
          <a:lstStyle>
            <a:lvl1pPr algn="ctr">
              <a:defRPr sz="567">
                <a:solidFill>
                  <a:schemeClr val="tx1"/>
                </a:solidFill>
              </a:defRPr>
            </a:lvl1pPr>
          </a:lstStyle>
          <a:p>
            <a:r>
              <a:rPr lang="en-US"/>
              <a:t>Volvo CE - Company Presentation</a:t>
            </a:r>
          </a:p>
        </p:txBody>
      </p:sp>
      <p:sp>
        <p:nvSpPr>
          <p:cNvPr id="13" name="Entity">
            <a:extLst>
              <a:ext uri="{FF2B5EF4-FFF2-40B4-BE49-F238E27FC236}">
                <a16:creationId xmlns:a16="http://schemas.microsoft.com/office/drawing/2014/main" id="{8607A533-DD8B-418B-91AC-B4CFEE0664AD}"/>
              </a:ext>
            </a:extLst>
          </p:cNvPr>
          <p:cNvSpPr>
            <a:spLocks noGrp="1"/>
          </p:cNvSpPr>
          <p:nvPr>
            <p:ph type="body" sz="quarter" idx="24" hasCustomPrompt="1"/>
          </p:nvPr>
        </p:nvSpPr>
        <p:spPr>
          <a:xfrm>
            <a:off x="2869114" y="3337456"/>
            <a:ext cx="1173748" cy="122694"/>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60699632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6 Content - Title, text with large left pictur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698"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538388" y="1111795"/>
            <a:ext cx="1938890" cy="484091"/>
          </a:xfrm>
        </p:spPr>
        <p:txBody>
          <a:bodyPr wrap="square" bIns="0" anchor="b" anchorCtr="0"/>
          <a:lstStyle>
            <a:lvl1pPr>
              <a:defRPr/>
            </a:lvl1pPr>
          </a:lstStyle>
          <a:p>
            <a:r>
              <a:rPr lang="en-US"/>
              <a:t>Insert headline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538388"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F939F389-DEEF-4CEA-867C-ACB118EFEECF}"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31BBACEB-6617-4535-9420-B0BF14331051}"/>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292268718"/>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2 Intro – White text dark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rgbClr val="396976"/>
              </a:solidFill>
            </a:endParaRPr>
          </a:p>
        </p:txBody>
      </p:sp>
      <p:sp>
        <p:nvSpPr>
          <p:cNvPr id="12" name="Picture Placeholder 10">
            <a:extLst>
              <a:ext uri="{FF2B5EF4-FFF2-40B4-BE49-F238E27FC236}">
                <a16:creationId xmlns:a16="http://schemas.microsoft.com/office/drawing/2014/main" id="{498F0748-BA9A-4992-B5FF-4C9A480B0F79}"/>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dark background picture or leave for blue]</a:t>
            </a: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3050247" y="3616325"/>
            <a:ext cx="811483" cy="102041"/>
          </a:xfrm>
        </p:spPr>
        <p:txBody>
          <a:bodyPr lIns="0" tIns="0" rIns="0" anchor="ctr" anchorCtr="0"/>
          <a:lstStyle>
            <a:lvl1pPr algn="ctr">
              <a:defRPr sz="567">
                <a:solidFill>
                  <a:schemeClr val="bg1"/>
                </a:solidFill>
              </a:defRPr>
            </a:lvl1pPr>
          </a:lstStyle>
          <a:p>
            <a:fld id="{2CE5EC74-19AD-4EE6-9917-C49819AD65E3}" type="datetime1">
              <a:rPr lang="sv-SE" smtClean="0"/>
              <a:t>2023-02-27</a:t>
            </a:fld>
            <a:endParaRPr lang="en-US"/>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bg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j-lt"/>
                <a:ea typeface="Volvo Broad Pro" panose="02000606020000020004" pitchFamily="50" charset="0"/>
                <a:cs typeface="+mn-cs"/>
              </a:defRPr>
            </a:lvl1pPr>
          </a:lstStyle>
          <a:p>
            <a:pPr lvl="0"/>
            <a:r>
              <a:rPr lang="en-US"/>
              <a:t>Insert sub headline</a:t>
            </a:r>
          </a:p>
        </p:txBody>
      </p:sp>
      <p:sp>
        <p:nvSpPr>
          <p:cNvPr id="11" name="TextBox 10">
            <a:extLst>
              <a:ext uri="{FF2B5EF4-FFF2-40B4-BE49-F238E27FC236}">
                <a16:creationId xmlns:a16="http://schemas.microsoft.com/office/drawing/2014/main" id="{D72C8A31-F935-4912-BA13-58658BFE6E4B}"/>
              </a:ext>
            </a:extLst>
          </p:cNvPr>
          <p:cNvSpPr txBox="1"/>
          <p:nvPr userDrawn="1"/>
        </p:nvSpPr>
        <p:spPr>
          <a:xfrm>
            <a:off x="1922488" y="3330603"/>
            <a:ext cx="3067000" cy="178767"/>
          </a:xfrm>
          <a:prstGeom prst="rect">
            <a:avLst/>
          </a:prstGeom>
          <a:noFill/>
        </p:spPr>
        <p:txBody>
          <a:bodyPr wrap="square" rtlCol="0">
            <a:spAutoFit/>
          </a:bodyPr>
          <a:lstStyle/>
          <a:p>
            <a:pPr algn="ctr">
              <a:lnSpc>
                <a:spcPct val="90000"/>
              </a:lnSpc>
              <a:spcBef>
                <a:spcPts val="340"/>
              </a:spcBef>
            </a:pPr>
            <a:r>
              <a:rPr lang="en-US" sz="624">
                <a:solidFill>
                  <a:schemeClr val="bg1"/>
                </a:solidFill>
                <a:latin typeface="+mj-lt"/>
              </a:rPr>
              <a:t>Volvo Group</a:t>
            </a:r>
          </a:p>
        </p:txBody>
      </p:sp>
      <p:sp>
        <p:nvSpPr>
          <p:cNvPr id="3" name="Footer Placeholder 2">
            <a:extLst>
              <a:ext uri="{FF2B5EF4-FFF2-40B4-BE49-F238E27FC236}">
                <a16:creationId xmlns:a16="http://schemas.microsoft.com/office/drawing/2014/main" id="{2DE09822-E119-48C4-9E5A-1117F60A4992}"/>
              </a:ext>
            </a:extLst>
          </p:cNvPr>
          <p:cNvSpPr>
            <a:spLocks noGrp="1"/>
          </p:cNvSpPr>
          <p:nvPr>
            <p:ph type="ftr" sz="quarter" idx="23"/>
          </p:nvPr>
        </p:nvSpPr>
        <p:spPr>
          <a:xfrm>
            <a:off x="434699" y="3475573"/>
            <a:ext cx="6042578" cy="93222"/>
          </a:xfrm>
        </p:spPr>
        <p:txBody>
          <a:bodyPr anchor="ctr" anchorCtr="0"/>
          <a:lstStyle>
            <a:lvl1pPr algn="ctr">
              <a:defRPr sz="567">
                <a:solidFill>
                  <a:schemeClr val="bg1"/>
                </a:solidFill>
              </a:defRPr>
            </a:lvl1pPr>
          </a:lstStyle>
          <a:p>
            <a:r>
              <a:rPr lang="en-US"/>
              <a:t>Company Presentation 2023</a:t>
            </a:r>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25030797"/>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1 Chapter - Headline with light background">
    <p:bg>
      <p:bgPr>
        <a:solidFill>
          <a:srgbClr val="E1DFDD"/>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ctrTitle" hasCustomPrompt="1"/>
          </p:nvPr>
        </p:nvSpPr>
        <p:spPr>
          <a:xfrm>
            <a:off x="1134803" y="1325081"/>
            <a:ext cx="4642371" cy="643642"/>
          </a:xfrm>
          <a:prstGeom prst="rect">
            <a:avLst/>
          </a:prstGeom>
        </p:spPr>
        <p:txBody>
          <a:bodyPr vert="horz" wrap="square" lIns="0" tIns="45720" rIns="91440" bIns="45720" rtlCol="0" anchor="b" anchorCtr="0">
            <a:noAutofit/>
          </a:bodyPr>
          <a:lstStyle>
            <a:lvl1pPr>
              <a:defRPr lang="en-US" sz="1814" i="0" spc="0" baseline="0" noProof="0" dirty="0">
                <a:solidFill>
                  <a:schemeClr val="tx1"/>
                </a:solidFill>
              </a:defRPr>
            </a:lvl1pPr>
          </a:lstStyle>
          <a:p>
            <a:pPr marL="0" lvl="0" algn="ctr">
              <a:lnSpc>
                <a:spcPct val="114000"/>
              </a:lnSpc>
            </a:pPr>
            <a:r>
              <a:rPr lang="en-US" noProof="0"/>
              <a:t>Insert headline</a:t>
            </a:r>
          </a:p>
        </p:txBody>
      </p:sp>
      <p:sp>
        <p:nvSpPr>
          <p:cNvPr id="8" name="Rectangle 6"/>
          <p:cNvSpPr>
            <a:spLocks noGrp="1" noChangeArrowheads="1"/>
          </p:cNvSpPr>
          <p:nvPr>
            <p:ph type="subTitle" idx="1" hasCustomPrompt="1"/>
          </p:nvPr>
        </p:nvSpPr>
        <p:spPr>
          <a:xfrm>
            <a:off x="1512895" y="2040834"/>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latin typeface="+mn-lt"/>
                <a:ea typeface="Volvo Broad Pro" panose="02000606020000020004" pitchFamily="50" charset="0"/>
                <a:cs typeface="+mn-cs"/>
              </a:defRPr>
            </a:lvl1pPr>
          </a:lstStyle>
          <a:p>
            <a:pPr lvl="0"/>
            <a:r>
              <a:rPr lang="en-US" noProof="0"/>
              <a:t>Insert sub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B2C6D293-EE77-4A04-9FD1-9EFC2DEAF06A}" type="datetime1">
              <a:rPr lang="sv-SE" smtClean="0"/>
              <a:t>2023-02-27</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US"/>
              <a:t>Company Presentation 2023</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199107628"/>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2 Chapter - Headline with dark background">
    <p:bg>
      <p:bgPr>
        <a:solidFill>
          <a:schemeClr val="accent1"/>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ctrTitle" hasCustomPrompt="1"/>
          </p:nvPr>
        </p:nvSpPr>
        <p:spPr>
          <a:xfrm>
            <a:off x="1134803" y="1327405"/>
            <a:ext cx="4642371" cy="643642"/>
          </a:xfrm>
          <a:prstGeom prst="rect">
            <a:avLst/>
          </a:prstGeom>
        </p:spPr>
        <p:txBody>
          <a:bodyPr vert="horz" wrap="square" lIns="0" tIns="45720" rIns="91440" bIns="45720" rtlCol="0" anchor="b" anchorCtr="0">
            <a:noAutofit/>
          </a:bodyPr>
          <a:lstStyle>
            <a:lvl1pPr>
              <a:lnSpc>
                <a:spcPct val="90000"/>
              </a:lnSpc>
              <a:defRPr lang="en-US" sz="1814" i="0" spc="0" baseline="0" noProof="0" dirty="0">
                <a:solidFill>
                  <a:schemeClr val="bg1"/>
                </a:solidFill>
              </a:defRPr>
            </a:lvl1pPr>
          </a:lstStyle>
          <a:p>
            <a:pPr marL="0" lvl="0" algn="ctr">
              <a:lnSpc>
                <a:spcPct val="114000"/>
              </a:lnSpc>
            </a:pPr>
            <a:r>
              <a:rPr lang="en-US" noProof="0"/>
              <a:t>Insert headline</a:t>
            </a:r>
          </a:p>
        </p:txBody>
      </p:sp>
      <p:sp>
        <p:nvSpPr>
          <p:cNvPr id="8" name="Rectangle 6"/>
          <p:cNvSpPr>
            <a:spLocks noGrp="1" noChangeArrowheads="1"/>
          </p:cNvSpPr>
          <p:nvPr>
            <p:ph type="subTitle" idx="1" hasCustomPrompt="1"/>
          </p:nvPr>
        </p:nvSpPr>
        <p:spPr>
          <a:xfrm>
            <a:off x="1512895" y="2040834"/>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n-lt"/>
                <a:ea typeface="Volvo Broad Pro" panose="02000606020000020004" pitchFamily="50" charset="0"/>
                <a:cs typeface="+mn-cs"/>
              </a:defRPr>
            </a:lvl1pPr>
          </a:lstStyle>
          <a:p>
            <a:pPr lvl="0"/>
            <a:r>
              <a:rPr lang="en-US"/>
              <a:t>Insert sub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E58DBF9F-8E2E-4A5D-8D2C-8FC70BE154C4}" type="datetime1">
              <a:rPr lang="sv-SE" smtClean="0"/>
              <a:t>2023-02-27</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Company Presentation 2023</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10049" y="158159"/>
            <a:ext cx="691878" cy="53061"/>
          </a:xfrm>
          <a:prstGeom prst="rect">
            <a:avLst/>
          </a:prstGeom>
        </p:spPr>
      </p:pic>
      <p:sp>
        <p:nvSpPr>
          <p:cNvPr id="11" name="TextBox 10">
            <a:extLst>
              <a:ext uri="{FF2B5EF4-FFF2-40B4-BE49-F238E27FC236}">
                <a16:creationId xmlns:a16="http://schemas.microsoft.com/office/drawing/2014/main" id="{356F3D0C-DF7B-4842-948F-B07D2EBCA117}"/>
              </a:ext>
            </a:extLst>
          </p:cNvPr>
          <p:cNvSpPr txBox="1"/>
          <p:nvPr userDrawn="1"/>
        </p:nvSpPr>
        <p:spPr>
          <a:xfrm>
            <a:off x="170100" y="3508194"/>
            <a:ext cx="1267520" cy="116057"/>
          </a:xfrm>
          <a:prstGeom prst="rect">
            <a:avLst/>
          </a:prstGeom>
          <a:noFill/>
        </p:spPr>
        <p:txBody>
          <a:bodyPr wrap="square" lIns="0" rIns="0" bIns="0" rtlCol="0">
            <a:spAutoFit/>
          </a:bodyPr>
          <a:lstStyle/>
          <a:p>
            <a:r>
              <a:rPr lang="en-US" sz="454" b="0">
                <a:solidFill>
                  <a:schemeClr val="bg1"/>
                </a:solidFill>
                <a:latin typeface="+mj-lt"/>
                <a:cs typeface="+mn-cs"/>
              </a:rPr>
              <a:t>Volvo Group</a:t>
            </a:r>
          </a:p>
        </p:txBody>
      </p:sp>
    </p:spTree>
    <p:extLst>
      <p:ext uri="{BB962C8B-B14F-4D97-AF65-F5344CB8AC3E}">
        <p14:creationId xmlns:p14="http://schemas.microsoft.com/office/powerpoint/2010/main" val="2883099397"/>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1 Content - Title and bullet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2"/>
            <a:ext cx="3720587" cy="2311464"/>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301E220-1003-4E9B-9C05-D8A8DED977DD}"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Tree>
    <p:extLst>
      <p:ext uri="{BB962C8B-B14F-4D97-AF65-F5344CB8AC3E}">
        <p14:creationId xmlns:p14="http://schemas.microsoft.com/office/powerpoint/2010/main" val="2300463423"/>
      </p:ext>
    </p:extLst>
  </p:cSld>
  <p:clrMapOvr>
    <a:masterClrMapping/>
  </p:clrMapOvr>
  <p:extLst>
    <p:ext uri="{DCECCB84-F9BA-43D5-87BE-67443E8EF086}">
      <p15:sldGuideLst xmlns:p15="http://schemas.microsoft.com/office/powerpoint/2012/main">
        <p15:guide id="1" orient="horz" pos="2150"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2 Content - Title, bullet text with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1"/>
            <a:ext cx="2876261" cy="2310118"/>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7657E07C-891C-4DB6-B250-42E6B771A0E6}"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699" y="548218"/>
            <a:ext cx="3098539" cy="453790"/>
          </a:xfrm>
        </p:spPr>
        <p:txBody>
          <a:bodyPr wrap="square"/>
          <a:lstStyle>
            <a:lvl1pPr>
              <a:defRPr/>
            </a:lvl1pPr>
          </a:lstStyle>
          <a:p>
            <a:r>
              <a:rPr lang="en-US"/>
              <a:t>Insert headline</a:t>
            </a:r>
          </a:p>
        </p:txBody>
      </p:sp>
      <p:sp>
        <p:nvSpPr>
          <p:cNvPr id="9" name="Picture Placeholder 5">
            <a:extLst>
              <a:ext uri="{FF2B5EF4-FFF2-40B4-BE49-F238E27FC236}">
                <a16:creationId xmlns:a16="http://schemas.microsoft.com/office/drawing/2014/main" id="{5625D45F-02D3-44E1-BD03-8D4E7CD63470}"/>
              </a:ext>
            </a:extLst>
          </p:cNvPr>
          <p:cNvSpPr>
            <a:spLocks noGrp="1"/>
          </p:cNvSpPr>
          <p:nvPr>
            <p:ph type="pic" sz="quarter" idx="15" hasCustomPrompt="1"/>
          </p:nvPr>
        </p:nvSpPr>
        <p:spPr>
          <a:xfrm>
            <a:off x="3683235" y="617367"/>
            <a:ext cx="2794043" cy="2794803"/>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Tree>
    <p:extLst>
      <p:ext uri="{BB962C8B-B14F-4D97-AF65-F5344CB8AC3E}">
        <p14:creationId xmlns:p14="http://schemas.microsoft.com/office/powerpoint/2010/main" val="1712535045"/>
      </p:ext>
    </p:extLst>
  </p:cSld>
  <p:clrMapOvr>
    <a:masterClrMapping/>
  </p:clrMapOvr>
  <p:extLst>
    <p:ext uri="{DCECCB84-F9BA-43D5-87BE-67443E8EF086}">
      <p15:sldGuideLst xmlns:p15="http://schemas.microsoft.com/office/powerpoint/2012/main">
        <p15:guide id="1" pos="2318" userDrawn="1">
          <p15:clr>
            <a:srgbClr val="FBAE40"/>
          </p15:clr>
        </p15:guide>
        <p15:guide id="2" orient="horz" pos="2150"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3 Content – Two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6"/>
            <a:ext cx="2918075" cy="1649611"/>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3559203" y="1209536"/>
            <a:ext cx="2918075" cy="1649611"/>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2924245"/>
            <a:ext cx="2918075" cy="305247"/>
          </a:xfrm>
        </p:spPr>
        <p:txBody>
          <a:bodyPr>
            <a:noAutofit/>
          </a:bodyPr>
          <a:lstStyle>
            <a:lvl1pPr marL="0" indent="0">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7186A22C-2BE5-4D43-BBFA-32B377DD3336}"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3559203" y="2924245"/>
            <a:ext cx="2918075" cy="305247"/>
          </a:xfrm>
        </p:spPr>
        <p:txBody>
          <a:bodyPr>
            <a:noAutofit/>
          </a:bodyPr>
          <a:lstStyle>
            <a:lvl1pPr marL="0" indent="0">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Tree>
    <p:extLst>
      <p:ext uri="{BB962C8B-B14F-4D97-AF65-F5344CB8AC3E}">
        <p14:creationId xmlns:p14="http://schemas.microsoft.com/office/powerpoint/2010/main" val="2813692421"/>
      </p:ext>
    </p:extLst>
  </p:cSld>
  <p:clrMapOvr>
    <a:masterClrMapping/>
  </p:clrMapOvr>
  <p:extLst>
    <p:ext uri="{DCECCB84-F9BA-43D5-87BE-67443E8EF086}">
      <p15:sldGuideLst xmlns:p15="http://schemas.microsoft.com/office/powerpoint/2012/main">
        <p15:guide id="1" pos="2113" userDrawn="1">
          <p15:clr>
            <a:srgbClr val="FBAE40"/>
          </p15:clr>
        </p15:guide>
        <p15:guide id="2" pos="2241" userDrawn="1">
          <p15:clr>
            <a:srgbClr val="FBAE40"/>
          </p15:clr>
        </p15:guide>
        <p15:guide id="3" orient="horz" pos="762" userDrawn="1">
          <p15:clr>
            <a:srgbClr val="FBAE40"/>
          </p15:clr>
        </p15:guide>
        <p15:guide id="4" orient="horz" pos="1842" userDrawn="1">
          <p15:clr>
            <a:srgbClr val="FBAE40"/>
          </p15:clr>
        </p15:guide>
        <p15:guide id="5" orient="horz" pos="2150"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4 Content – Content - Title, bullet text with left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9370" y="1146548"/>
            <a:ext cx="2127908" cy="2144574"/>
          </a:xfrm>
        </p:spPr>
        <p:txBody>
          <a:bodyPr/>
          <a:lstStyle>
            <a:lvl1pPr>
              <a:lnSpc>
                <a:spcPct val="120000"/>
              </a:lnSpc>
              <a:defRPr/>
            </a:lvl1pPr>
            <a:lvl2pPr>
              <a:lnSpc>
                <a:spcPct val="120000"/>
              </a:lnSpc>
              <a:defRPr/>
            </a:lvl2pPr>
            <a:lvl3pPr marL="192584" indent="0">
              <a:buNone/>
              <a:defRPr/>
            </a:lvl3pPr>
          </a:lstStyle>
          <a:p>
            <a:pPr lvl="0"/>
            <a:r>
              <a:rPr lang="en-US"/>
              <a:t>Click to edit Master text styles</a:t>
            </a:r>
          </a:p>
          <a:p>
            <a:pPr lvl="1"/>
            <a:r>
              <a:rPr lang="en-US"/>
              <a:t>Second level</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700" y="1209534"/>
            <a:ext cx="3700786" cy="2081588"/>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ACFEA7B4-B30B-4FA5-BD6B-790914F03B13}"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Tree>
    <p:extLst>
      <p:ext uri="{BB962C8B-B14F-4D97-AF65-F5344CB8AC3E}">
        <p14:creationId xmlns:p14="http://schemas.microsoft.com/office/powerpoint/2010/main" val="3809904708"/>
      </p:ext>
    </p:extLst>
  </p:cSld>
  <p:clrMapOvr>
    <a:masterClrMapping/>
  </p:clrMapOvr>
  <p:extLst>
    <p:ext uri="{DCECCB84-F9BA-43D5-87BE-67443E8EF086}">
      <p15:sldGuideLst xmlns:p15="http://schemas.microsoft.com/office/powerpoint/2012/main">
        <p15:guide id="1" orient="horz" pos="762" userDrawn="1">
          <p15:clr>
            <a:srgbClr val="FBAE40"/>
          </p15:clr>
        </p15:guide>
        <p15:guide id="2" orient="horz" pos="2074"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5 Content - Title, text with large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1938890"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2517291"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AAE1ED7B-97DB-479A-904B-6F23521B2422}"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4179097532"/>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6 Content - Title, text with large left pictur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698"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538388" y="1111795"/>
            <a:ext cx="1938890" cy="484091"/>
          </a:xfrm>
        </p:spPr>
        <p:txBody>
          <a:bodyPr wrap="square" bIns="0" anchor="b" anchorCtr="0"/>
          <a:lstStyle>
            <a:lvl1pPr>
              <a:defRPr/>
            </a:lvl1pPr>
          </a:lstStyle>
          <a:p>
            <a:r>
              <a:rPr lang="en-US"/>
              <a:t>Insert headline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538388"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03D40FF1-F1BF-4ABB-930F-011A4B114668}"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4139136526"/>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7 Content – Title, text with medium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3221123"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3803648" y="617366"/>
            <a:ext cx="2673628"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698" y="1653077"/>
            <a:ext cx="2998845"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C2054C8A-5116-47A2-B9DD-4014E82A02AE}"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3064081411"/>
      </p:ext>
    </p:extLst>
  </p:cSld>
  <p:clrMapOvr>
    <a:masterClrMapping/>
  </p:clrMapOvr>
  <p:extLst>
    <p:ext uri="{DCECCB84-F9BA-43D5-87BE-67443E8EF086}">
      <p15:sldGuideLst xmlns:p15="http://schemas.microsoft.com/office/powerpoint/2012/main">
        <p15:guide id="1" orient="horz" pos="980" userDrawn="1">
          <p15:clr>
            <a:srgbClr val="FBAE40"/>
          </p15:clr>
        </p15:guide>
        <p15:guide id="2" orient="horz" pos="2074" userDrawn="1">
          <p15:clr>
            <a:srgbClr val="FBAE40"/>
          </p15:clr>
        </p15:guide>
        <p15:guide id="3" pos="239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7 Content – Title, text with medium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3221123"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3803648" y="617366"/>
            <a:ext cx="2673628"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698" y="1653077"/>
            <a:ext cx="2998845"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F90C178B-D424-4CA5-92A5-B4493005EF6D}"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B5766613-54F9-4465-8AA6-CF19BF0709A0}"/>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739085863"/>
      </p:ext>
    </p:extLst>
  </p:cSld>
  <p:clrMapOvr>
    <a:masterClrMapping/>
  </p:clrMapOvr>
  <p:extLst>
    <p:ext uri="{DCECCB84-F9BA-43D5-87BE-67443E8EF086}">
      <p15:sldGuideLst xmlns:p15="http://schemas.microsoft.com/office/powerpoint/2012/main">
        <p15:guide id="1" orient="horz" pos="980" userDrawn="1">
          <p15:clr>
            <a:srgbClr val="FBAE40"/>
          </p15:clr>
        </p15:guide>
        <p15:guide id="2" orient="horz" pos="2074" userDrawn="1">
          <p15:clr>
            <a:srgbClr val="FBAE40"/>
          </p15:clr>
        </p15:guide>
        <p15:guide id="3" pos="2395"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8 Content – Centered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28840D86-80F0-4853-A085-B51A2F982157}" type="datetime1">
              <a:rPr lang="sv-SE" smtClean="0"/>
              <a:t>2023-02-27</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Company Presentation 2023</a:t>
            </a:r>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Rectangle 5">
            <a:extLst>
              <a:ext uri="{FF2B5EF4-FFF2-40B4-BE49-F238E27FC236}">
                <a16:creationId xmlns:a16="http://schemas.microsoft.com/office/drawing/2014/main" id="{4AF4158F-CCD6-4017-A03D-47E8978C22F8}"/>
              </a:ext>
            </a:extLst>
          </p:cNvPr>
          <p:cNvSpPr>
            <a:spLocks noGrp="1" noChangeArrowheads="1"/>
          </p:cNvSpPr>
          <p:nvPr>
            <p:ph type="ctrTitle" hasCustomPrompt="1"/>
          </p:nvPr>
        </p:nvSpPr>
        <p:spPr>
          <a:xfrm>
            <a:off x="1134803" y="894653"/>
            <a:ext cx="4642370" cy="643642"/>
          </a:xfrm>
          <a:prstGeom prst="rect">
            <a:avLst/>
          </a:prstGeom>
        </p:spPr>
        <p:txBody>
          <a:bodyPr anchor="b" anchorCtr="0"/>
          <a:lstStyle>
            <a:lvl1pPr algn="ctr">
              <a:lnSpc>
                <a:spcPct val="114000"/>
              </a:lnSpc>
              <a:defRPr sz="1361" b="0" i="0" spc="0" baseline="0">
                <a:solidFill>
                  <a:schemeClr val="tx1"/>
                </a:solidFill>
                <a:latin typeface="+mj-lt"/>
              </a:defRPr>
            </a:lvl1pPr>
          </a:lstStyle>
          <a:p>
            <a:pPr lvl="0"/>
            <a:r>
              <a:rPr lang="en-US" noProof="0"/>
              <a:t>Insert headline</a:t>
            </a:r>
          </a:p>
        </p:txBody>
      </p:sp>
      <p:sp>
        <p:nvSpPr>
          <p:cNvPr id="9" name="Rectangle 6">
            <a:extLst>
              <a:ext uri="{FF2B5EF4-FFF2-40B4-BE49-F238E27FC236}">
                <a16:creationId xmlns:a16="http://schemas.microsoft.com/office/drawing/2014/main" id="{932CDCD1-B8C9-4D61-BD90-5AE5F3EBAFBA}"/>
              </a:ext>
            </a:extLst>
          </p:cNvPr>
          <p:cNvSpPr>
            <a:spLocks noGrp="1" noChangeArrowheads="1"/>
          </p:cNvSpPr>
          <p:nvPr>
            <p:ph type="subTitle" idx="1" hasCustomPrompt="1"/>
          </p:nvPr>
        </p:nvSpPr>
        <p:spPr>
          <a:xfrm>
            <a:off x="1512895" y="1652475"/>
            <a:ext cx="3886186" cy="1536696"/>
          </a:xfrm>
          <a:prstGeom prst="rect">
            <a:avLst/>
          </a:prstGeom>
        </p:spPr>
        <p:txBody>
          <a:bodyPr tIns="0">
            <a:noAutofit/>
          </a:bodyPr>
          <a:lstStyle>
            <a:lvl1pPr marL="0" indent="0" algn="ctr">
              <a:lnSpc>
                <a:spcPct val="114000"/>
              </a:lnSpc>
              <a:buFont typeface="Volvo Novum" panose="020B0503040502060204" pitchFamily="34" charset="0"/>
              <a:buNone/>
              <a:defRPr sz="907" spc="0" baseline="0">
                <a:latin typeface="+mn-lt"/>
                <a:ea typeface="Volvo Broad Pro" panose="02000606020000020004" pitchFamily="50" charset="0"/>
                <a:cs typeface="+mn-cs"/>
              </a:defRPr>
            </a:lvl1pPr>
          </a:lstStyle>
          <a:p>
            <a:pPr lvl="0"/>
            <a:r>
              <a:rPr lang="en-US" noProof="0"/>
              <a:t>Insert text</a:t>
            </a:r>
          </a:p>
        </p:txBody>
      </p:sp>
    </p:spTree>
    <p:extLst>
      <p:ext uri="{BB962C8B-B14F-4D97-AF65-F5344CB8AC3E}">
        <p14:creationId xmlns:p14="http://schemas.microsoft.com/office/powerpoint/2010/main" val="11004457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9 Content – Three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2525322"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3374B279-4488-44A2-8183-196A7AA3D305}"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2525322"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8" name="Picture Placeholder 5">
            <a:extLst>
              <a:ext uri="{FF2B5EF4-FFF2-40B4-BE49-F238E27FC236}">
                <a16:creationId xmlns:a16="http://schemas.microsoft.com/office/drawing/2014/main" id="{64CDBF56-B658-420C-A173-629AC10AD794}"/>
              </a:ext>
            </a:extLst>
          </p:cNvPr>
          <p:cNvSpPr>
            <a:spLocks noGrp="1"/>
          </p:cNvSpPr>
          <p:nvPr>
            <p:ph type="pic" sz="quarter" idx="18" hasCustomPrompt="1"/>
          </p:nvPr>
        </p:nvSpPr>
        <p:spPr>
          <a:xfrm>
            <a:off x="4615943"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9" name="Text Placeholder 6">
            <a:extLst>
              <a:ext uri="{FF2B5EF4-FFF2-40B4-BE49-F238E27FC236}">
                <a16:creationId xmlns:a16="http://schemas.microsoft.com/office/drawing/2014/main" id="{0CBDB873-2604-4753-94BB-6BB3846EB6BC}"/>
              </a:ext>
            </a:extLst>
          </p:cNvPr>
          <p:cNvSpPr>
            <a:spLocks noGrp="1"/>
          </p:cNvSpPr>
          <p:nvPr>
            <p:ph type="body" sz="quarter" idx="19" hasCustomPrompt="1"/>
          </p:nvPr>
        </p:nvSpPr>
        <p:spPr>
          <a:xfrm>
            <a:off x="4615676" y="3135812"/>
            <a:ext cx="1861602"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Tree>
    <p:extLst>
      <p:ext uri="{BB962C8B-B14F-4D97-AF65-F5344CB8AC3E}">
        <p14:creationId xmlns:p14="http://schemas.microsoft.com/office/powerpoint/2010/main" val="5028413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10 Content – Four column circle picture with text">
    <p:spTree>
      <p:nvGrpSpPr>
        <p:cNvPr id="1" name=""/>
        <p:cNvGrpSpPr/>
        <p:nvPr/>
      </p:nvGrpSpPr>
      <p:grpSpPr>
        <a:xfrm>
          <a:off x="0" y="0"/>
          <a:ext cx="0" cy="0"/>
          <a:chOff x="0" y="0"/>
          <a:chExt cx="0" cy="0"/>
        </a:xfrm>
      </p:grpSpPr>
      <p:sp>
        <p:nvSpPr>
          <p:cNvPr id="35" name="Picture Placeholder 5">
            <a:extLst>
              <a:ext uri="{FF2B5EF4-FFF2-40B4-BE49-F238E27FC236}">
                <a16:creationId xmlns:a16="http://schemas.microsoft.com/office/drawing/2014/main" id="{5C0D2034-2B39-4DEA-A3A4-261CF9826EB8}"/>
              </a:ext>
            </a:extLst>
          </p:cNvPr>
          <p:cNvSpPr>
            <a:spLocks noGrp="1"/>
          </p:cNvSpPr>
          <p:nvPr>
            <p:ph type="pic" sz="quarter" idx="54" hasCustomPrompt="1"/>
          </p:nvPr>
        </p:nvSpPr>
        <p:spPr>
          <a:xfrm>
            <a:off x="5156979"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80707"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33" name="Picture Placeholder 5">
            <a:extLst>
              <a:ext uri="{FF2B5EF4-FFF2-40B4-BE49-F238E27FC236}">
                <a16:creationId xmlns:a16="http://schemas.microsoft.com/office/drawing/2014/main" id="{407623E6-F280-4454-AE2C-4100AFFCF668}"/>
              </a:ext>
            </a:extLst>
          </p:cNvPr>
          <p:cNvSpPr>
            <a:spLocks noGrp="1"/>
          </p:cNvSpPr>
          <p:nvPr>
            <p:ph type="pic" sz="quarter" idx="52" hasCustomPrompt="1"/>
          </p:nvPr>
        </p:nvSpPr>
        <p:spPr>
          <a:xfrm>
            <a:off x="2039464"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34" name="Picture Placeholder 5">
            <a:extLst>
              <a:ext uri="{FF2B5EF4-FFF2-40B4-BE49-F238E27FC236}">
                <a16:creationId xmlns:a16="http://schemas.microsoft.com/office/drawing/2014/main" id="{1B164767-2CD3-412D-BF96-52D862A99439}"/>
              </a:ext>
            </a:extLst>
          </p:cNvPr>
          <p:cNvSpPr>
            <a:spLocks noGrp="1"/>
          </p:cNvSpPr>
          <p:nvPr>
            <p:ph type="pic" sz="quarter" idx="53" hasCustomPrompt="1"/>
          </p:nvPr>
        </p:nvSpPr>
        <p:spPr>
          <a:xfrm>
            <a:off x="3598222"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C0C73098-3045-47E4-9252-8AA8C27379B0}"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cxnSp>
        <p:nvCxnSpPr>
          <p:cNvPr id="30" name="Rak 4">
            <a:extLst>
              <a:ext uri="{FF2B5EF4-FFF2-40B4-BE49-F238E27FC236}">
                <a16:creationId xmlns:a16="http://schemas.microsoft.com/office/drawing/2014/main" id="{39990578-CDAD-42D1-A581-FB9EFA30DBCF}"/>
              </a:ext>
            </a:extLst>
          </p:cNvPr>
          <p:cNvCxnSpPr>
            <a:cxnSpLocks/>
          </p:cNvCxnSpPr>
          <p:nvPr userDrawn="1"/>
        </p:nvCxnSpPr>
        <p:spPr>
          <a:xfrm>
            <a:off x="1896857" y="2667718"/>
            <a:ext cx="0" cy="745797"/>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1" name="Rak 22">
            <a:extLst>
              <a:ext uri="{FF2B5EF4-FFF2-40B4-BE49-F238E27FC236}">
                <a16:creationId xmlns:a16="http://schemas.microsoft.com/office/drawing/2014/main" id="{C3C69160-5A98-4F0F-AE03-BFEC4187883B}"/>
              </a:ext>
            </a:extLst>
          </p:cNvPr>
          <p:cNvCxnSpPr>
            <a:cxnSpLocks/>
          </p:cNvCxnSpPr>
          <p:nvPr userDrawn="1"/>
        </p:nvCxnSpPr>
        <p:spPr>
          <a:xfrm>
            <a:off x="3455614" y="2667718"/>
            <a:ext cx="0" cy="745797"/>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2" name="Rak 23">
            <a:extLst>
              <a:ext uri="{FF2B5EF4-FFF2-40B4-BE49-F238E27FC236}">
                <a16:creationId xmlns:a16="http://schemas.microsoft.com/office/drawing/2014/main" id="{354EDF22-B5CF-4154-983B-DE8CE27E50A2}"/>
              </a:ext>
            </a:extLst>
          </p:cNvPr>
          <p:cNvCxnSpPr>
            <a:cxnSpLocks/>
          </p:cNvCxnSpPr>
          <p:nvPr userDrawn="1"/>
        </p:nvCxnSpPr>
        <p:spPr>
          <a:xfrm>
            <a:off x="5014371" y="2667720"/>
            <a:ext cx="0" cy="745796"/>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6" name="Text Placeholder 6">
            <a:extLst>
              <a:ext uri="{FF2B5EF4-FFF2-40B4-BE49-F238E27FC236}">
                <a16:creationId xmlns:a16="http://schemas.microsoft.com/office/drawing/2014/main" id="{64A24264-54D8-461D-8B2E-876977318CDE}"/>
              </a:ext>
            </a:extLst>
          </p:cNvPr>
          <p:cNvSpPr>
            <a:spLocks noGrp="1"/>
          </p:cNvSpPr>
          <p:nvPr>
            <p:ph type="body" sz="quarter" idx="55" hasCustomPrompt="1"/>
          </p:nvPr>
        </p:nvSpPr>
        <p:spPr>
          <a:xfrm>
            <a:off x="434700"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37" name="Text Placeholder 6">
            <a:extLst>
              <a:ext uri="{FF2B5EF4-FFF2-40B4-BE49-F238E27FC236}">
                <a16:creationId xmlns:a16="http://schemas.microsoft.com/office/drawing/2014/main" id="{FEF09CE1-0835-4758-9704-F4984A18FFD6}"/>
              </a:ext>
            </a:extLst>
          </p:cNvPr>
          <p:cNvSpPr>
            <a:spLocks noGrp="1"/>
          </p:cNvSpPr>
          <p:nvPr>
            <p:ph type="body" sz="quarter" idx="56" hasCustomPrompt="1"/>
          </p:nvPr>
        </p:nvSpPr>
        <p:spPr>
          <a:xfrm>
            <a:off x="1973862"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38" name="Text Placeholder 6">
            <a:extLst>
              <a:ext uri="{FF2B5EF4-FFF2-40B4-BE49-F238E27FC236}">
                <a16:creationId xmlns:a16="http://schemas.microsoft.com/office/drawing/2014/main" id="{6FD2973F-9F88-4FBD-B13A-3EA05952464E}"/>
              </a:ext>
            </a:extLst>
          </p:cNvPr>
          <p:cNvSpPr>
            <a:spLocks noGrp="1"/>
          </p:cNvSpPr>
          <p:nvPr>
            <p:ph type="body" sz="quarter" idx="57" hasCustomPrompt="1"/>
          </p:nvPr>
        </p:nvSpPr>
        <p:spPr>
          <a:xfrm>
            <a:off x="1973862"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39" name="Text Placeholder 6">
            <a:extLst>
              <a:ext uri="{FF2B5EF4-FFF2-40B4-BE49-F238E27FC236}">
                <a16:creationId xmlns:a16="http://schemas.microsoft.com/office/drawing/2014/main" id="{F7B8F22C-8013-4700-A3F7-E7E7C72EEA2E}"/>
              </a:ext>
            </a:extLst>
          </p:cNvPr>
          <p:cNvSpPr>
            <a:spLocks noGrp="1"/>
          </p:cNvSpPr>
          <p:nvPr>
            <p:ph type="body" sz="quarter" idx="58" hasCustomPrompt="1"/>
          </p:nvPr>
        </p:nvSpPr>
        <p:spPr>
          <a:xfrm>
            <a:off x="3531728"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40" name="Text Placeholder 6">
            <a:extLst>
              <a:ext uri="{FF2B5EF4-FFF2-40B4-BE49-F238E27FC236}">
                <a16:creationId xmlns:a16="http://schemas.microsoft.com/office/drawing/2014/main" id="{C290C505-57DD-4CA4-81F5-D1AAFC3925C9}"/>
              </a:ext>
            </a:extLst>
          </p:cNvPr>
          <p:cNvSpPr>
            <a:spLocks noGrp="1"/>
          </p:cNvSpPr>
          <p:nvPr>
            <p:ph type="body" sz="quarter" idx="59" hasCustomPrompt="1"/>
          </p:nvPr>
        </p:nvSpPr>
        <p:spPr>
          <a:xfrm>
            <a:off x="3531728"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41" name="Text Placeholder 6">
            <a:extLst>
              <a:ext uri="{FF2B5EF4-FFF2-40B4-BE49-F238E27FC236}">
                <a16:creationId xmlns:a16="http://schemas.microsoft.com/office/drawing/2014/main" id="{24BE01EB-413D-438E-BACF-1DE6C6485EE8}"/>
              </a:ext>
            </a:extLst>
          </p:cNvPr>
          <p:cNvSpPr>
            <a:spLocks noGrp="1"/>
          </p:cNvSpPr>
          <p:nvPr>
            <p:ph type="body" sz="quarter" idx="60" hasCustomPrompt="1"/>
          </p:nvPr>
        </p:nvSpPr>
        <p:spPr>
          <a:xfrm>
            <a:off x="5103961"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42" name="Text Placeholder 6">
            <a:extLst>
              <a:ext uri="{FF2B5EF4-FFF2-40B4-BE49-F238E27FC236}">
                <a16:creationId xmlns:a16="http://schemas.microsoft.com/office/drawing/2014/main" id="{06885BC2-38AA-411B-8E8E-648B7B3F5687}"/>
              </a:ext>
            </a:extLst>
          </p:cNvPr>
          <p:cNvSpPr>
            <a:spLocks noGrp="1"/>
          </p:cNvSpPr>
          <p:nvPr>
            <p:ph type="body" sz="quarter" idx="61" hasCustomPrompt="1"/>
          </p:nvPr>
        </p:nvSpPr>
        <p:spPr>
          <a:xfrm>
            <a:off x="5103961"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Tree>
    <p:extLst>
      <p:ext uri="{BB962C8B-B14F-4D97-AF65-F5344CB8AC3E}">
        <p14:creationId xmlns:p14="http://schemas.microsoft.com/office/powerpoint/2010/main" val="11081510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11 Content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5BD0EF38-D3F0-49B5-B971-02542FD263C2}" type="datetime1">
              <a:rPr lang="sv-SE" smtClean="0"/>
              <a:t>2023-02-27</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Company Presentation 2023</a:t>
            </a:r>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27783913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12 Content – 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A50F5D44-DA01-413D-9B9B-29F03D21A292}" type="datetime1">
              <a:rPr lang="sv-SE" smtClean="0"/>
              <a:t>2023-02-27</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Company Presentation 2023</a:t>
            </a:r>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ext Placeholder 10">
            <a:extLst>
              <a:ext uri="{FF2B5EF4-FFF2-40B4-BE49-F238E27FC236}">
                <a16:creationId xmlns:a16="http://schemas.microsoft.com/office/drawing/2014/main" id="{61A70294-B9EF-4EC7-85A6-7DDD1070A732}"/>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7" name="Title 6">
            <a:extLst>
              <a:ext uri="{FF2B5EF4-FFF2-40B4-BE49-F238E27FC236}">
                <a16:creationId xmlns:a16="http://schemas.microsoft.com/office/drawing/2014/main" id="{F73D995C-F428-43C3-B49C-3AD7065F77C8}"/>
              </a:ext>
            </a:extLst>
          </p:cNvPr>
          <p:cNvSpPr>
            <a:spLocks noGrp="1"/>
          </p:cNvSpPr>
          <p:nvPr>
            <p:ph type="title" hasCustomPrompt="1"/>
          </p:nvPr>
        </p:nvSpPr>
        <p:spPr/>
        <p:txBody>
          <a:bodyPr/>
          <a:lstStyle>
            <a:lvl1pPr>
              <a:defRPr/>
            </a:lvl1pPr>
          </a:lstStyle>
          <a:p>
            <a:r>
              <a:rPr lang="en-US"/>
              <a:t>Insert headline on maximum one line</a:t>
            </a:r>
          </a:p>
        </p:txBody>
      </p:sp>
    </p:spTree>
    <p:extLst>
      <p:ext uri="{BB962C8B-B14F-4D97-AF65-F5344CB8AC3E}">
        <p14:creationId xmlns:p14="http://schemas.microsoft.com/office/powerpoint/2010/main" val="29329802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13 Content - Light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tx1">
                    <a:alpha val="0"/>
                  </a:schemeClr>
                </a:solidFill>
              </a:defRPr>
            </a:lvl1pPr>
          </a:lstStyle>
          <a:p>
            <a:fld id="{FB9A71A7-5AB2-4FD0-9F33-186FA2B87D7E}" type="datetime1">
              <a:rPr lang="sv-SE" smtClean="0"/>
              <a:t>2023-02-27</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tx1">
                    <a:alpha val="0"/>
                  </a:schemeClr>
                </a:solidFill>
              </a:defRPr>
            </a:lvl1pPr>
          </a:lstStyle>
          <a:p>
            <a:r>
              <a:rPr lang="en-US"/>
              <a:t>Company Presentation 2023</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tx1">
                    <a:alpha val="0"/>
                  </a:schemeClr>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chemeClr val="bg1"/>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4029200488"/>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14 Content - Dark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alpha val="0"/>
                  </a:schemeClr>
                </a:solidFill>
              </a:defRPr>
            </a:lvl1pPr>
          </a:lstStyle>
          <a:p>
            <a:fld id="{C1AD5A2A-B1E6-4A33-BEED-73999DA1F857}" type="datetime1">
              <a:rPr lang="sv-SE" smtClean="0"/>
              <a:t>2023-02-27</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alpha val="0"/>
                  </a:schemeClr>
                </a:solidFill>
              </a:defRPr>
            </a:lvl1pPr>
          </a:lstStyle>
          <a:p>
            <a:r>
              <a:rPr lang="en-US"/>
              <a:t>Company Presentation 2023</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alpha val="0"/>
                  </a:schemeClr>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697536361"/>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15 Content – Fullscreen fil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566206C5-B415-49E3-827A-175849008F60}"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Media Placeholder 7">
            <a:extLst>
              <a:ext uri="{FF2B5EF4-FFF2-40B4-BE49-F238E27FC236}">
                <a16:creationId xmlns:a16="http://schemas.microsoft.com/office/drawing/2014/main" id="{57A958D1-B83F-4A8E-B08D-F0EAC069463E}"/>
              </a:ext>
            </a:extLst>
          </p:cNvPr>
          <p:cNvSpPr>
            <a:spLocks noGrp="1"/>
          </p:cNvSpPr>
          <p:nvPr>
            <p:ph type="media" sz="quarter" idx="13" hasCustomPrompt="1"/>
          </p:nvPr>
        </p:nvSpPr>
        <p:spPr>
          <a:xfrm>
            <a:off x="1" y="1"/>
            <a:ext cx="6911975" cy="3887788"/>
          </a:xfrm>
          <a:solidFill>
            <a:schemeClr val="bg1"/>
          </a:solidFill>
        </p:spPr>
        <p:txBody>
          <a:bodyPr tIns="504000" anchor="ctr" anchorCtr="0">
            <a:normAutofit/>
          </a:bodyPr>
          <a:lstStyle>
            <a:lvl1pPr marL="0" indent="0" algn="ctr">
              <a:buFontTx/>
              <a:buNone/>
              <a:defRPr sz="567"/>
            </a:lvl1pPr>
          </a:lstStyle>
          <a:p>
            <a:r>
              <a:rPr lang="en-US"/>
              <a:t>Insert film</a:t>
            </a:r>
          </a:p>
        </p:txBody>
      </p:sp>
      <p:sp>
        <p:nvSpPr>
          <p:cNvPr id="6" name="Logotype">
            <a:extLst>
              <a:ext uri="{FF2B5EF4-FFF2-40B4-BE49-F238E27FC236}">
                <a16:creationId xmlns:a16="http://schemas.microsoft.com/office/drawing/2014/main" id="{13AADE7A-45FF-43A1-A005-CDEBACE171E6}"/>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89712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16 Content – Fullscreen picture no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51FCD2F0-2B69-4A0E-B0B7-69C52D82E1A3}"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Picture Placeholder 5">
            <a:extLst>
              <a:ext uri="{FF2B5EF4-FFF2-40B4-BE49-F238E27FC236}">
                <a16:creationId xmlns:a16="http://schemas.microsoft.com/office/drawing/2014/main" id="{B998408D-CE75-486B-B626-6554EBEBAD95}"/>
              </a:ext>
            </a:extLst>
          </p:cNvPr>
          <p:cNvSpPr>
            <a:spLocks noGrp="1"/>
          </p:cNvSpPr>
          <p:nvPr>
            <p:ph type="pic" sz="quarter" idx="13" hasCustomPrompt="1"/>
          </p:nvPr>
        </p:nvSpPr>
        <p:spPr>
          <a:xfrm>
            <a:off x="1" y="1"/>
            <a:ext cx="6911975" cy="3887788"/>
          </a:xfrm>
          <a:solidFill>
            <a:schemeClr val="bg1"/>
          </a:solidFill>
        </p:spPr>
        <p:txBody>
          <a:bodyPr tIns="504000" anchor="ctr" anchorCtr="0">
            <a:normAutofit/>
          </a:bodyPr>
          <a:lstStyle>
            <a:lvl1pPr marL="0" indent="0" algn="ctr">
              <a:buFontTx/>
              <a:buNone/>
              <a:defRPr sz="567"/>
            </a:lvl1pPr>
          </a:lstStyle>
          <a:p>
            <a:r>
              <a:rPr lang="en-US"/>
              <a:t>Insert picture</a:t>
            </a:r>
          </a:p>
        </p:txBody>
      </p:sp>
      <p:sp>
        <p:nvSpPr>
          <p:cNvPr id="7" name="Logotype">
            <a:extLst>
              <a:ext uri="{FF2B5EF4-FFF2-40B4-BE49-F238E27FC236}">
                <a16:creationId xmlns:a16="http://schemas.microsoft.com/office/drawing/2014/main" id="{DAC103AD-01EF-4F91-839C-72732E314543}"/>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4193512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1 Statement - Black text and light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6" y="1391850"/>
            <a:ext cx="5282724" cy="992301"/>
          </a:xfrm>
          <a:prstGeom prst="rect">
            <a:avLst/>
          </a:prstGeom>
        </p:spPr>
        <p:txBody>
          <a:bodyPr wrap="square" anchor="ctr" anchorCtr="0"/>
          <a:lstStyle>
            <a:lvl1pPr algn="ctr">
              <a:lnSpc>
                <a:spcPct val="90000"/>
              </a:lnSpc>
              <a:defRPr sz="3061" b="0" i="0" spc="181" baseline="0">
                <a:solidFill>
                  <a:schemeClr val="tx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2AC0B94D-AE1E-4D84-8F4A-C0DDB8053BED}" type="datetime1">
              <a:rPr lang="sv-SE" smtClean="0"/>
              <a:t>2023-02-27</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US"/>
              <a:t>Company Presentation 2023</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46395064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8 Content – Centered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02E7639E-DE5B-4768-9A6F-9759AF293F09}"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Volvo CE - Company Presentation</a:t>
            </a:r>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Rectangle 5">
            <a:extLst>
              <a:ext uri="{FF2B5EF4-FFF2-40B4-BE49-F238E27FC236}">
                <a16:creationId xmlns:a16="http://schemas.microsoft.com/office/drawing/2014/main" id="{4AF4158F-CCD6-4017-A03D-47E8978C22F8}"/>
              </a:ext>
            </a:extLst>
          </p:cNvPr>
          <p:cNvSpPr>
            <a:spLocks noGrp="1" noChangeArrowheads="1"/>
          </p:cNvSpPr>
          <p:nvPr>
            <p:ph type="ctrTitle" hasCustomPrompt="1"/>
          </p:nvPr>
        </p:nvSpPr>
        <p:spPr>
          <a:xfrm>
            <a:off x="1134803" y="894653"/>
            <a:ext cx="4642370" cy="643642"/>
          </a:xfrm>
          <a:prstGeom prst="rect">
            <a:avLst/>
          </a:prstGeom>
        </p:spPr>
        <p:txBody>
          <a:bodyPr anchor="b" anchorCtr="0"/>
          <a:lstStyle>
            <a:lvl1pPr algn="ctr">
              <a:lnSpc>
                <a:spcPct val="114000"/>
              </a:lnSpc>
              <a:defRPr sz="1361" b="0" i="0" spc="0" baseline="0">
                <a:solidFill>
                  <a:schemeClr val="tx1"/>
                </a:solidFill>
                <a:latin typeface="+mj-lt"/>
              </a:defRPr>
            </a:lvl1pPr>
          </a:lstStyle>
          <a:p>
            <a:pPr lvl="0"/>
            <a:r>
              <a:rPr lang="en-US" noProof="0"/>
              <a:t>Insert headline</a:t>
            </a:r>
          </a:p>
        </p:txBody>
      </p:sp>
      <p:sp>
        <p:nvSpPr>
          <p:cNvPr id="9" name="Rectangle 6">
            <a:extLst>
              <a:ext uri="{FF2B5EF4-FFF2-40B4-BE49-F238E27FC236}">
                <a16:creationId xmlns:a16="http://schemas.microsoft.com/office/drawing/2014/main" id="{932CDCD1-B8C9-4D61-BD90-5AE5F3EBAFBA}"/>
              </a:ext>
            </a:extLst>
          </p:cNvPr>
          <p:cNvSpPr>
            <a:spLocks noGrp="1" noChangeArrowheads="1"/>
          </p:cNvSpPr>
          <p:nvPr>
            <p:ph type="subTitle" idx="1" hasCustomPrompt="1"/>
          </p:nvPr>
        </p:nvSpPr>
        <p:spPr>
          <a:xfrm>
            <a:off x="1512895" y="1652475"/>
            <a:ext cx="3886186" cy="1536696"/>
          </a:xfrm>
          <a:prstGeom prst="rect">
            <a:avLst/>
          </a:prstGeom>
        </p:spPr>
        <p:txBody>
          <a:bodyPr tIns="0">
            <a:noAutofit/>
          </a:bodyPr>
          <a:lstStyle>
            <a:lvl1pPr marL="0" indent="0" algn="ctr">
              <a:lnSpc>
                <a:spcPct val="114000"/>
              </a:lnSpc>
              <a:buFont typeface="Volvo Novum" panose="020B0503040502060204" pitchFamily="34" charset="0"/>
              <a:buNone/>
              <a:defRPr sz="907" spc="0" baseline="0">
                <a:latin typeface="+mn-lt"/>
                <a:ea typeface="Volvo Broad Pro" panose="02000606020000020004" pitchFamily="50" charset="0"/>
                <a:cs typeface="+mn-cs"/>
              </a:defRPr>
            </a:lvl1pPr>
          </a:lstStyle>
          <a:p>
            <a:pPr lvl="0"/>
            <a:r>
              <a:rPr lang="en-US" noProof="0"/>
              <a:t>Insert text</a:t>
            </a:r>
          </a:p>
        </p:txBody>
      </p:sp>
      <p:sp>
        <p:nvSpPr>
          <p:cNvPr id="7" name="Logotype">
            <a:extLst>
              <a:ext uri="{FF2B5EF4-FFF2-40B4-BE49-F238E27FC236}">
                <a16:creationId xmlns:a16="http://schemas.microsoft.com/office/drawing/2014/main" id="{3AD38B61-B3D2-440E-ADDB-B9F036ECE514}"/>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5311820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2 Statement - White text and dark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5" y="1391850"/>
            <a:ext cx="5282726" cy="992301"/>
          </a:xfrm>
          <a:prstGeom prst="rect">
            <a:avLst/>
          </a:prstGeom>
        </p:spPr>
        <p:txBody>
          <a:bodyPr wrap="square" anchor="ctr" anchorCtr="0"/>
          <a:lstStyle>
            <a:lvl1pPr algn="ctr">
              <a:lnSpc>
                <a:spcPct val="90000"/>
              </a:lnSpc>
              <a:defRPr sz="3061" b="0" i="0" spc="181" baseline="0">
                <a:solidFill>
                  <a:schemeClr val="bg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45AF2E09-C9F1-46DD-9484-EA887A422209}" type="datetime1">
              <a:rPr lang="sv-SE" smtClean="0"/>
              <a:t>2023-02-27</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Company Presentation 2023</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8" name="TextBox 7">
            <a:extLst>
              <a:ext uri="{FF2B5EF4-FFF2-40B4-BE49-F238E27FC236}">
                <a16:creationId xmlns:a16="http://schemas.microsoft.com/office/drawing/2014/main" id="{6DB3D3D9-F850-4C6C-8AC9-46A53DC05F27}"/>
              </a:ext>
            </a:extLst>
          </p:cNvPr>
          <p:cNvSpPr txBox="1"/>
          <p:nvPr userDrawn="1"/>
        </p:nvSpPr>
        <p:spPr>
          <a:xfrm>
            <a:off x="170100" y="3508194"/>
            <a:ext cx="1267520" cy="116057"/>
          </a:xfrm>
          <a:prstGeom prst="rect">
            <a:avLst/>
          </a:prstGeom>
          <a:noFill/>
        </p:spPr>
        <p:txBody>
          <a:bodyPr wrap="square" lIns="0" rIns="0" bIns="0" rtlCol="0">
            <a:spAutoFit/>
          </a:bodyPr>
          <a:lstStyle/>
          <a:p>
            <a:r>
              <a:rPr lang="en-US" sz="454" b="0">
                <a:solidFill>
                  <a:schemeClr val="bg1"/>
                </a:solidFill>
                <a:latin typeface="+mj-lt"/>
                <a:cs typeface="+mn-cs"/>
              </a:rPr>
              <a:t>Volvo Group</a:t>
            </a:r>
          </a:p>
        </p:txBody>
      </p:sp>
    </p:spTree>
    <p:extLst>
      <p:ext uri="{BB962C8B-B14F-4D97-AF65-F5344CB8AC3E}">
        <p14:creationId xmlns:p14="http://schemas.microsoft.com/office/powerpoint/2010/main" val="719569813"/>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1 End slide blu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accent1"/>
                </a:solidFill>
              </a:defRPr>
            </a:lvl1pPr>
          </a:lstStyle>
          <a:p>
            <a:fld id="{0E6A7D6B-CF93-4719-A9EC-192EF3F21C9E}" type="datetime1">
              <a:rPr lang="sv-SE" smtClean="0"/>
              <a:t>2023-02-27</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accent1"/>
                </a:solidFill>
              </a:defRPr>
            </a:lvl1pPr>
          </a:lstStyle>
          <a:p>
            <a:r>
              <a:rPr lang="en-US"/>
              <a:t>Company Presentation 2023</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96116" y="1879826"/>
            <a:ext cx="1519744" cy="116553"/>
          </a:xfrm>
          <a:prstGeom prst="rect">
            <a:avLst/>
          </a:prstGeom>
        </p:spPr>
      </p:pic>
    </p:spTree>
    <p:extLst>
      <p:ext uri="{BB962C8B-B14F-4D97-AF65-F5344CB8AC3E}">
        <p14:creationId xmlns:p14="http://schemas.microsoft.com/office/powerpoint/2010/main" val="253745342"/>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2 End slide whit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97EE7A13-1FFA-4414-8956-AD27DD46A31E}" type="datetime1">
              <a:rPr lang="sv-SE" smtClean="0"/>
              <a:t>2023-02-27</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Company Presentation 2023</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1" y="1"/>
            <a:ext cx="6911975" cy="38877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708596" y="1879826"/>
            <a:ext cx="1494784" cy="116553"/>
          </a:xfrm>
          <a:prstGeom prst="rect">
            <a:avLst/>
          </a:prstGeom>
        </p:spPr>
      </p:pic>
    </p:spTree>
    <p:extLst>
      <p:ext uri="{BB962C8B-B14F-4D97-AF65-F5344CB8AC3E}">
        <p14:creationId xmlns:p14="http://schemas.microsoft.com/office/powerpoint/2010/main" val="3822779762"/>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13 Content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5CA1FEF2-ADA7-40F0-A0DF-D3C82C8BDF2A}" type="datetime1">
              <a:rPr lang="sv-SE" smtClean="0"/>
              <a:t>2023-02-27</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Company Presentation 2023</a:t>
            </a:r>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30996481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3.12 Content – Title Only">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68DEFB8-4CCB-A90E-37B5-BF11A2FED921}"/>
              </a:ext>
            </a:extLst>
          </p:cNvPr>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en-GB" sz="1020" err="1">
              <a:solidFill>
                <a:schemeClr val="bg1"/>
              </a:solidFill>
            </a:endParaRPr>
          </a:p>
        </p:txBody>
      </p:sp>
      <p:sp>
        <p:nvSpPr>
          <p:cNvPr id="6" name="Text Placeholder 10">
            <a:extLst>
              <a:ext uri="{FF2B5EF4-FFF2-40B4-BE49-F238E27FC236}">
                <a16:creationId xmlns:a16="http://schemas.microsoft.com/office/drawing/2014/main" id="{61A70294-B9EF-4EC7-85A6-7DDD1070A732}"/>
              </a:ext>
            </a:extLst>
          </p:cNvPr>
          <p:cNvSpPr>
            <a:spLocks noGrp="1"/>
          </p:cNvSpPr>
          <p:nvPr>
            <p:ph type="body" sz="quarter" idx="14" hasCustomPrompt="1"/>
          </p:nvPr>
        </p:nvSpPr>
        <p:spPr>
          <a:xfrm>
            <a:off x="434699" y="826220"/>
            <a:ext cx="6042578" cy="183675"/>
          </a:xfrm>
        </p:spPr>
        <p:txBody>
          <a:bodyPr lIns="0" tIns="0"/>
          <a:lstStyle>
            <a:lvl1pPr marL="0" indent="0">
              <a:buFontTx/>
              <a:buNone/>
              <a:defRPr sz="1134">
                <a:solidFill>
                  <a:schemeClr val="bg1"/>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7" name="Title 6">
            <a:extLst>
              <a:ext uri="{FF2B5EF4-FFF2-40B4-BE49-F238E27FC236}">
                <a16:creationId xmlns:a16="http://schemas.microsoft.com/office/drawing/2014/main" id="{F73D995C-F428-43C3-B49C-3AD7065F77C8}"/>
              </a:ext>
            </a:extLst>
          </p:cNvPr>
          <p:cNvSpPr>
            <a:spLocks noGrp="1"/>
          </p:cNvSpPr>
          <p:nvPr>
            <p:ph type="title" hasCustomPrompt="1"/>
          </p:nvPr>
        </p:nvSpPr>
        <p:spPr>
          <a:xfrm>
            <a:off x="434699" y="536906"/>
            <a:ext cx="6042578" cy="279594"/>
          </a:xfrm>
        </p:spPr>
        <p:txBody>
          <a:bodyPr/>
          <a:lstStyle>
            <a:lvl1pPr>
              <a:defRPr>
                <a:solidFill>
                  <a:schemeClr val="bg1"/>
                </a:solidFill>
              </a:defRPr>
            </a:lvl1pPr>
          </a:lstStyle>
          <a:p>
            <a:r>
              <a:rPr lang="en-US"/>
              <a:t>Insert headline on maximum one line</a:t>
            </a:r>
          </a:p>
        </p:txBody>
      </p:sp>
      <p:sp>
        <p:nvSpPr>
          <p:cNvPr id="2" name="Logotype">
            <a:extLst>
              <a:ext uri="{FF2B5EF4-FFF2-40B4-BE49-F238E27FC236}">
                <a16:creationId xmlns:a16="http://schemas.microsoft.com/office/drawing/2014/main" id="{7431EE2E-5099-800D-4138-707467E5FBD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10626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3.2 Content - Title, bullet text with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346960" y="1209536"/>
            <a:ext cx="3109028" cy="2202635"/>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5663D87-F3BC-4922-A326-8D68E53B5691}"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Company Presentation 2023</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9" name="Picture Placeholder 5">
            <a:extLst>
              <a:ext uri="{FF2B5EF4-FFF2-40B4-BE49-F238E27FC236}">
                <a16:creationId xmlns:a16="http://schemas.microsoft.com/office/drawing/2014/main" id="{5625D45F-02D3-44E1-BD03-8D4E7CD63470}"/>
              </a:ext>
            </a:extLst>
          </p:cNvPr>
          <p:cNvSpPr>
            <a:spLocks noGrp="1"/>
          </p:cNvSpPr>
          <p:nvPr>
            <p:ph type="pic" sz="quarter" idx="15" hasCustomPrompt="1"/>
          </p:nvPr>
        </p:nvSpPr>
        <p:spPr>
          <a:xfrm>
            <a:off x="3683235" y="617367"/>
            <a:ext cx="2794043" cy="2794803"/>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8" name="Entity">
            <a:extLst>
              <a:ext uri="{FF2B5EF4-FFF2-40B4-BE49-F238E27FC236}">
                <a16:creationId xmlns:a16="http://schemas.microsoft.com/office/drawing/2014/main" id="{B30277E6-C1E2-41AB-BD2A-FFA132463CE8}"/>
              </a:ext>
            </a:extLst>
          </p:cNvPr>
          <p:cNvSpPr>
            <a:spLocks noGrp="1" noChangeAspect="1"/>
          </p:cNvSpPr>
          <p:nvPr>
            <p:ph type="body" sz="quarter" idx="21" hasCustomPrompt="1"/>
          </p:nvPr>
        </p:nvSpPr>
        <p:spPr>
          <a:xfrm>
            <a:off x="166273"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6" name="Title 5">
            <a:extLst>
              <a:ext uri="{FF2B5EF4-FFF2-40B4-BE49-F238E27FC236}">
                <a16:creationId xmlns:a16="http://schemas.microsoft.com/office/drawing/2014/main" id="{643A2E7B-DD02-A49B-4E3D-D7C2156FBD6D}"/>
              </a:ext>
            </a:extLst>
          </p:cNvPr>
          <p:cNvSpPr>
            <a:spLocks noGrp="1"/>
          </p:cNvSpPr>
          <p:nvPr>
            <p:ph type="title" hasCustomPrompt="1"/>
          </p:nvPr>
        </p:nvSpPr>
        <p:spPr>
          <a:xfrm>
            <a:off x="434700" y="536906"/>
            <a:ext cx="3021289" cy="279594"/>
          </a:xfrm>
        </p:spPr>
        <p:txBody>
          <a:bodyPr/>
          <a:lstStyle/>
          <a:p>
            <a:r>
              <a:rPr lang="en-US"/>
              <a:t>Insert headline</a:t>
            </a:r>
          </a:p>
        </p:txBody>
      </p:sp>
    </p:spTree>
    <p:extLst>
      <p:ext uri="{BB962C8B-B14F-4D97-AF65-F5344CB8AC3E}">
        <p14:creationId xmlns:p14="http://schemas.microsoft.com/office/powerpoint/2010/main" val="7690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318" userDrawn="1">
          <p15:clr>
            <a:srgbClr val="FBAE40"/>
          </p15:clr>
        </p15:guide>
        <p15:guide id="2" orient="horz" pos="2150" userDrawn="1">
          <p15:clr>
            <a:srgbClr val="FBAE40"/>
          </p15:clr>
        </p15:guide>
        <p15:guide id="3" pos="2177" userDrawn="1">
          <p15:clr>
            <a:srgbClr val="FBAE40"/>
          </p15:clr>
        </p15:guide>
        <p15:guide id="4" orient="horz" pos="762"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3.1 Content - Title and bullet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2"/>
            <a:ext cx="3720587" cy="2311464"/>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029B183B-9942-4CA5-9C9A-91331CBD4136}" type="datetime1">
              <a:rPr lang="sv-SE" smtClean="0"/>
              <a:t>2023-02-27</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Energy | Introduction | External</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8" name="Logotype">
            <a:extLst>
              <a:ext uri="{FF2B5EF4-FFF2-40B4-BE49-F238E27FC236}">
                <a16:creationId xmlns:a16="http://schemas.microsoft.com/office/drawing/2014/main" id="{2E486B99-18C2-4D35-AE0A-9A77DC74CC1A}"/>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432746388"/>
      </p:ext>
    </p:extLst>
  </p:cSld>
  <p:clrMapOvr>
    <a:masterClrMapping/>
  </p:clrMapOvr>
  <p:extLst>
    <p:ext uri="{DCECCB84-F9BA-43D5-87BE-67443E8EF086}">
      <p15:sldGuideLst xmlns:p15="http://schemas.microsoft.com/office/powerpoint/2012/main">
        <p15:guide id="1" orient="horz" pos="215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 Content – Three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2525322"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AFF04E4F-4E52-4C54-A142-1E4CC10176CE}"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2525322"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8" name="Picture Placeholder 5">
            <a:extLst>
              <a:ext uri="{FF2B5EF4-FFF2-40B4-BE49-F238E27FC236}">
                <a16:creationId xmlns:a16="http://schemas.microsoft.com/office/drawing/2014/main" id="{64CDBF56-B658-420C-A173-629AC10AD794}"/>
              </a:ext>
            </a:extLst>
          </p:cNvPr>
          <p:cNvSpPr>
            <a:spLocks noGrp="1"/>
          </p:cNvSpPr>
          <p:nvPr>
            <p:ph type="pic" sz="quarter" idx="18" hasCustomPrompt="1"/>
          </p:nvPr>
        </p:nvSpPr>
        <p:spPr>
          <a:xfrm>
            <a:off x="4615943"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9" name="Text Placeholder 6">
            <a:extLst>
              <a:ext uri="{FF2B5EF4-FFF2-40B4-BE49-F238E27FC236}">
                <a16:creationId xmlns:a16="http://schemas.microsoft.com/office/drawing/2014/main" id="{0CBDB873-2604-4753-94BB-6BB3846EB6BC}"/>
              </a:ext>
            </a:extLst>
          </p:cNvPr>
          <p:cNvSpPr>
            <a:spLocks noGrp="1"/>
          </p:cNvSpPr>
          <p:nvPr>
            <p:ph type="body" sz="quarter" idx="19" hasCustomPrompt="1"/>
          </p:nvPr>
        </p:nvSpPr>
        <p:spPr>
          <a:xfrm>
            <a:off x="4615676" y="3135812"/>
            <a:ext cx="1861602"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6" name="Logotype">
            <a:extLst>
              <a:ext uri="{FF2B5EF4-FFF2-40B4-BE49-F238E27FC236}">
                <a16:creationId xmlns:a16="http://schemas.microsoft.com/office/drawing/2014/main" id="{C06C971C-CD33-4B22-8EC9-E10825CC64DD}"/>
              </a:ext>
            </a:extLst>
          </p:cNvPr>
          <p:cNvSpPr>
            <a:spLocks noGrp="1" noChangeAspect="1"/>
          </p:cNvSpPr>
          <p:nvPr>
            <p:ph type="body" sz="quarter" idx="20"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30423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10 Content – Four column circle picture with text">
    <p:spTree>
      <p:nvGrpSpPr>
        <p:cNvPr id="1" name=""/>
        <p:cNvGrpSpPr/>
        <p:nvPr/>
      </p:nvGrpSpPr>
      <p:grpSpPr>
        <a:xfrm>
          <a:off x="0" y="0"/>
          <a:ext cx="0" cy="0"/>
          <a:chOff x="0" y="0"/>
          <a:chExt cx="0" cy="0"/>
        </a:xfrm>
      </p:grpSpPr>
      <p:sp>
        <p:nvSpPr>
          <p:cNvPr id="35" name="Picture Placeholder 5">
            <a:extLst>
              <a:ext uri="{FF2B5EF4-FFF2-40B4-BE49-F238E27FC236}">
                <a16:creationId xmlns:a16="http://schemas.microsoft.com/office/drawing/2014/main" id="{5C0D2034-2B39-4DEA-A3A4-261CF9826EB8}"/>
              </a:ext>
            </a:extLst>
          </p:cNvPr>
          <p:cNvSpPr>
            <a:spLocks noGrp="1"/>
          </p:cNvSpPr>
          <p:nvPr>
            <p:ph type="pic" sz="quarter" idx="54" hasCustomPrompt="1"/>
          </p:nvPr>
        </p:nvSpPr>
        <p:spPr>
          <a:xfrm>
            <a:off x="5156979"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80707"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33" name="Picture Placeholder 5">
            <a:extLst>
              <a:ext uri="{FF2B5EF4-FFF2-40B4-BE49-F238E27FC236}">
                <a16:creationId xmlns:a16="http://schemas.microsoft.com/office/drawing/2014/main" id="{407623E6-F280-4454-AE2C-4100AFFCF668}"/>
              </a:ext>
            </a:extLst>
          </p:cNvPr>
          <p:cNvSpPr>
            <a:spLocks noGrp="1"/>
          </p:cNvSpPr>
          <p:nvPr>
            <p:ph type="pic" sz="quarter" idx="52" hasCustomPrompt="1"/>
          </p:nvPr>
        </p:nvSpPr>
        <p:spPr>
          <a:xfrm>
            <a:off x="2039464"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34" name="Picture Placeholder 5">
            <a:extLst>
              <a:ext uri="{FF2B5EF4-FFF2-40B4-BE49-F238E27FC236}">
                <a16:creationId xmlns:a16="http://schemas.microsoft.com/office/drawing/2014/main" id="{1B164767-2CD3-412D-BF96-52D862A99439}"/>
              </a:ext>
            </a:extLst>
          </p:cNvPr>
          <p:cNvSpPr>
            <a:spLocks noGrp="1"/>
          </p:cNvSpPr>
          <p:nvPr>
            <p:ph type="pic" sz="quarter" idx="53" hasCustomPrompt="1"/>
          </p:nvPr>
        </p:nvSpPr>
        <p:spPr>
          <a:xfrm>
            <a:off x="3598222"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5AA0CED8-8AB2-4B8F-8FF3-C3DE3111C373}"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cxnSp>
        <p:nvCxnSpPr>
          <p:cNvPr id="30" name="Rak 4">
            <a:extLst>
              <a:ext uri="{FF2B5EF4-FFF2-40B4-BE49-F238E27FC236}">
                <a16:creationId xmlns:a16="http://schemas.microsoft.com/office/drawing/2014/main" id="{39990578-CDAD-42D1-A581-FB9EFA30DBCF}"/>
              </a:ext>
            </a:extLst>
          </p:cNvPr>
          <p:cNvCxnSpPr>
            <a:cxnSpLocks/>
          </p:cNvCxnSpPr>
          <p:nvPr userDrawn="1"/>
        </p:nvCxnSpPr>
        <p:spPr>
          <a:xfrm>
            <a:off x="1896857" y="2667718"/>
            <a:ext cx="0" cy="745797"/>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1" name="Rak 22">
            <a:extLst>
              <a:ext uri="{FF2B5EF4-FFF2-40B4-BE49-F238E27FC236}">
                <a16:creationId xmlns:a16="http://schemas.microsoft.com/office/drawing/2014/main" id="{C3C69160-5A98-4F0F-AE03-BFEC4187883B}"/>
              </a:ext>
            </a:extLst>
          </p:cNvPr>
          <p:cNvCxnSpPr>
            <a:cxnSpLocks/>
          </p:cNvCxnSpPr>
          <p:nvPr userDrawn="1"/>
        </p:nvCxnSpPr>
        <p:spPr>
          <a:xfrm>
            <a:off x="3455614" y="2667718"/>
            <a:ext cx="0" cy="745797"/>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2" name="Rak 23">
            <a:extLst>
              <a:ext uri="{FF2B5EF4-FFF2-40B4-BE49-F238E27FC236}">
                <a16:creationId xmlns:a16="http://schemas.microsoft.com/office/drawing/2014/main" id="{354EDF22-B5CF-4154-983B-DE8CE27E50A2}"/>
              </a:ext>
            </a:extLst>
          </p:cNvPr>
          <p:cNvCxnSpPr>
            <a:cxnSpLocks/>
          </p:cNvCxnSpPr>
          <p:nvPr userDrawn="1"/>
        </p:nvCxnSpPr>
        <p:spPr>
          <a:xfrm>
            <a:off x="5014371" y="2667720"/>
            <a:ext cx="0" cy="745796"/>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6" name="Text Placeholder 6">
            <a:extLst>
              <a:ext uri="{FF2B5EF4-FFF2-40B4-BE49-F238E27FC236}">
                <a16:creationId xmlns:a16="http://schemas.microsoft.com/office/drawing/2014/main" id="{64A24264-54D8-461D-8B2E-876977318CDE}"/>
              </a:ext>
            </a:extLst>
          </p:cNvPr>
          <p:cNvSpPr>
            <a:spLocks noGrp="1"/>
          </p:cNvSpPr>
          <p:nvPr>
            <p:ph type="body" sz="quarter" idx="55" hasCustomPrompt="1"/>
          </p:nvPr>
        </p:nvSpPr>
        <p:spPr>
          <a:xfrm>
            <a:off x="434700"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37" name="Text Placeholder 6">
            <a:extLst>
              <a:ext uri="{FF2B5EF4-FFF2-40B4-BE49-F238E27FC236}">
                <a16:creationId xmlns:a16="http://schemas.microsoft.com/office/drawing/2014/main" id="{FEF09CE1-0835-4758-9704-F4984A18FFD6}"/>
              </a:ext>
            </a:extLst>
          </p:cNvPr>
          <p:cNvSpPr>
            <a:spLocks noGrp="1"/>
          </p:cNvSpPr>
          <p:nvPr>
            <p:ph type="body" sz="quarter" idx="56" hasCustomPrompt="1"/>
          </p:nvPr>
        </p:nvSpPr>
        <p:spPr>
          <a:xfrm>
            <a:off x="1973862"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38" name="Text Placeholder 6">
            <a:extLst>
              <a:ext uri="{FF2B5EF4-FFF2-40B4-BE49-F238E27FC236}">
                <a16:creationId xmlns:a16="http://schemas.microsoft.com/office/drawing/2014/main" id="{6FD2973F-9F88-4FBD-B13A-3EA05952464E}"/>
              </a:ext>
            </a:extLst>
          </p:cNvPr>
          <p:cNvSpPr>
            <a:spLocks noGrp="1"/>
          </p:cNvSpPr>
          <p:nvPr>
            <p:ph type="body" sz="quarter" idx="57" hasCustomPrompt="1"/>
          </p:nvPr>
        </p:nvSpPr>
        <p:spPr>
          <a:xfrm>
            <a:off x="1973862"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39" name="Text Placeholder 6">
            <a:extLst>
              <a:ext uri="{FF2B5EF4-FFF2-40B4-BE49-F238E27FC236}">
                <a16:creationId xmlns:a16="http://schemas.microsoft.com/office/drawing/2014/main" id="{F7B8F22C-8013-4700-A3F7-E7E7C72EEA2E}"/>
              </a:ext>
            </a:extLst>
          </p:cNvPr>
          <p:cNvSpPr>
            <a:spLocks noGrp="1"/>
          </p:cNvSpPr>
          <p:nvPr>
            <p:ph type="body" sz="quarter" idx="58" hasCustomPrompt="1"/>
          </p:nvPr>
        </p:nvSpPr>
        <p:spPr>
          <a:xfrm>
            <a:off x="3531728"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40" name="Text Placeholder 6">
            <a:extLst>
              <a:ext uri="{FF2B5EF4-FFF2-40B4-BE49-F238E27FC236}">
                <a16:creationId xmlns:a16="http://schemas.microsoft.com/office/drawing/2014/main" id="{C290C505-57DD-4CA4-81F5-D1AAFC3925C9}"/>
              </a:ext>
            </a:extLst>
          </p:cNvPr>
          <p:cNvSpPr>
            <a:spLocks noGrp="1"/>
          </p:cNvSpPr>
          <p:nvPr>
            <p:ph type="body" sz="quarter" idx="59" hasCustomPrompt="1"/>
          </p:nvPr>
        </p:nvSpPr>
        <p:spPr>
          <a:xfrm>
            <a:off x="3531728"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41" name="Text Placeholder 6">
            <a:extLst>
              <a:ext uri="{FF2B5EF4-FFF2-40B4-BE49-F238E27FC236}">
                <a16:creationId xmlns:a16="http://schemas.microsoft.com/office/drawing/2014/main" id="{24BE01EB-413D-438E-BACF-1DE6C6485EE8}"/>
              </a:ext>
            </a:extLst>
          </p:cNvPr>
          <p:cNvSpPr>
            <a:spLocks noGrp="1"/>
          </p:cNvSpPr>
          <p:nvPr>
            <p:ph type="body" sz="quarter" idx="60" hasCustomPrompt="1"/>
          </p:nvPr>
        </p:nvSpPr>
        <p:spPr>
          <a:xfrm>
            <a:off x="5103961"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42" name="Text Placeholder 6">
            <a:extLst>
              <a:ext uri="{FF2B5EF4-FFF2-40B4-BE49-F238E27FC236}">
                <a16:creationId xmlns:a16="http://schemas.microsoft.com/office/drawing/2014/main" id="{06885BC2-38AA-411B-8E8E-648B7B3F5687}"/>
              </a:ext>
            </a:extLst>
          </p:cNvPr>
          <p:cNvSpPr>
            <a:spLocks noGrp="1"/>
          </p:cNvSpPr>
          <p:nvPr>
            <p:ph type="body" sz="quarter" idx="61" hasCustomPrompt="1"/>
          </p:nvPr>
        </p:nvSpPr>
        <p:spPr>
          <a:xfrm>
            <a:off x="5103961"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22" name="Logotype">
            <a:extLst>
              <a:ext uri="{FF2B5EF4-FFF2-40B4-BE49-F238E27FC236}">
                <a16:creationId xmlns:a16="http://schemas.microsoft.com/office/drawing/2014/main" id="{F7C65AC0-581D-4469-AAE9-884180070FE2}"/>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15430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11 Content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3BFDA002-9C75-4C15-B1E2-13750D1F85DA}"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Volvo CE - Company Presentation</a:t>
            </a:r>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Logotype">
            <a:extLst>
              <a:ext uri="{FF2B5EF4-FFF2-40B4-BE49-F238E27FC236}">
                <a16:creationId xmlns:a16="http://schemas.microsoft.com/office/drawing/2014/main" id="{0FEC399D-B3E6-496E-A0B5-4394767AEA70}"/>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935049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2 Content – 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E24299BD-F2C7-4F9F-8E9C-83E06604AACD}"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US"/>
              <a:t>Volvo CE - Company Presentation</a:t>
            </a:r>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ext Placeholder 10">
            <a:extLst>
              <a:ext uri="{FF2B5EF4-FFF2-40B4-BE49-F238E27FC236}">
                <a16:creationId xmlns:a16="http://schemas.microsoft.com/office/drawing/2014/main" id="{61A70294-B9EF-4EC7-85A6-7DDD1070A732}"/>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7" name="Title 6">
            <a:extLst>
              <a:ext uri="{FF2B5EF4-FFF2-40B4-BE49-F238E27FC236}">
                <a16:creationId xmlns:a16="http://schemas.microsoft.com/office/drawing/2014/main" id="{F73D995C-F428-43C3-B49C-3AD7065F77C8}"/>
              </a:ext>
            </a:extLst>
          </p:cNvPr>
          <p:cNvSpPr>
            <a:spLocks noGrp="1"/>
          </p:cNvSpPr>
          <p:nvPr>
            <p:ph type="title" hasCustomPrompt="1"/>
          </p:nvPr>
        </p:nvSpPr>
        <p:spPr/>
        <p:txBody>
          <a:bodyPr/>
          <a:lstStyle>
            <a:lvl1pPr>
              <a:defRPr/>
            </a:lvl1pPr>
          </a:lstStyle>
          <a:p>
            <a:r>
              <a:rPr lang="en-US"/>
              <a:t>Insert headline on maximum one line</a:t>
            </a:r>
          </a:p>
        </p:txBody>
      </p:sp>
      <p:sp>
        <p:nvSpPr>
          <p:cNvPr id="8" name="Logotype">
            <a:extLst>
              <a:ext uri="{FF2B5EF4-FFF2-40B4-BE49-F238E27FC236}">
                <a16:creationId xmlns:a16="http://schemas.microsoft.com/office/drawing/2014/main" id="{396BCB76-7545-4F2B-9957-3F427FAD8F11}"/>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593090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3 Content - Light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tx1">
                    <a:alpha val="0"/>
                  </a:schemeClr>
                </a:solidFill>
              </a:defRPr>
            </a:lvl1pPr>
          </a:lstStyle>
          <a:p>
            <a:fld id="{7A7458AA-4EB9-4236-91E6-D88F6CADC9BA}"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tx1">
                    <a:alpha val="0"/>
                  </a:schemeClr>
                </a:solidFill>
              </a:defRPr>
            </a:lvl1pPr>
          </a:lstStyle>
          <a:p>
            <a:r>
              <a:rPr lang="en-US"/>
              <a:t>Volvo CE - Company Presentation</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tx1">
                    <a:alpha val="0"/>
                  </a:schemeClr>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chemeClr val="bg1"/>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03241186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14 Content - Dark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alpha val="0"/>
                  </a:schemeClr>
                </a:solidFill>
              </a:defRPr>
            </a:lvl1pPr>
          </a:lstStyle>
          <a:p>
            <a:fld id="{03F25AE3-29CA-43E4-8E5D-CFAEB628CD37}"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alpha val="0"/>
                  </a:schemeClr>
                </a:solidFill>
              </a:defRPr>
            </a:lvl1pPr>
          </a:lstStyle>
          <a:p>
            <a:r>
              <a:rPr lang="en-US"/>
              <a:t>Volvo CE - Company Presentation</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alpha val="0"/>
                  </a:schemeClr>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422041133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15 Content – Fullscreen fil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F8D62B79-5D46-4440-8304-6F2C0C90AEB6}"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Media Placeholder 7">
            <a:extLst>
              <a:ext uri="{FF2B5EF4-FFF2-40B4-BE49-F238E27FC236}">
                <a16:creationId xmlns:a16="http://schemas.microsoft.com/office/drawing/2014/main" id="{57A958D1-B83F-4A8E-B08D-F0EAC069463E}"/>
              </a:ext>
            </a:extLst>
          </p:cNvPr>
          <p:cNvSpPr>
            <a:spLocks noGrp="1"/>
          </p:cNvSpPr>
          <p:nvPr>
            <p:ph type="media" sz="quarter" idx="13" hasCustomPrompt="1"/>
          </p:nvPr>
        </p:nvSpPr>
        <p:spPr>
          <a:xfrm>
            <a:off x="1" y="1"/>
            <a:ext cx="6911975" cy="3887788"/>
          </a:xfrm>
          <a:solidFill>
            <a:schemeClr val="bg1"/>
          </a:solidFill>
        </p:spPr>
        <p:txBody>
          <a:bodyPr tIns="504000" anchor="ctr" anchorCtr="0">
            <a:normAutofit/>
          </a:bodyPr>
          <a:lstStyle>
            <a:lvl1pPr marL="0" indent="0" algn="ctr">
              <a:buFontTx/>
              <a:buNone/>
              <a:defRPr sz="567"/>
            </a:lvl1pPr>
          </a:lstStyle>
          <a:p>
            <a:r>
              <a:rPr lang="en-US"/>
              <a:t>Insert film</a:t>
            </a:r>
          </a:p>
        </p:txBody>
      </p:sp>
    </p:spTree>
    <p:extLst>
      <p:ext uri="{BB962C8B-B14F-4D97-AF65-F5344CB8AC3E}">
        <p14:creationId xmlns:p14="http://schemas.microsoft.com/office/powerpoint/2010/main" val="416048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Intro – White text dark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rgbClr val="396976"/>
              </a:solidFill>
            </a:endParaRPr>
          </a:p>
        </p:txBody>
      </p:sp>
      <p:sp>
        <p:nvSpPr>
          <p:cNvPr id="12" name="Picture Placeholder 10">
            <a:extLst>
              <a:ext uri="{FF2B5EF4-FFF2-40B4-BE49-F238E27FC236}">
                <a16:creationId xmlns:a16="http://schemas.microsoft.com/office/drawing/2014/main" id="{498F0748-BA9A-4992-B5FF-4C9A480B0F79}"/>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dark background picture or leave for blue]</a:t>
            </a: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3050247" y="3616325"/>
            <a:ext cx="811483" cy="102041"/>
          </a:xfrm>
        </p:spPr>
        <p:txBody>
          <a:bodyPr lIns="0" tIns="0" rIns="0" anchor="ctr" anchorCtr="0"/>
          <a:lstStyle>
            <a:lvl1pPr algn="ctr">
              <a:defRPr sz="567">
                <a:solidFill>
                  <a:schemeClr val="bg1"/>
                </a:solidFill>
              </a:defRPr>
            </a:lvl1pPr>
          </a:lstStyle>
          <a:p>
            <a:fld id="{A437A76D-36B8-47C4-8E8B-DEDC5BCC1110}" type="datetime1">
              <a:rPr lang="en-US" smtClean="0"/>
              <a:t>2/27/2023</a:t>
            </a:fld>
            <a:endParaRPr lang="en-US"/>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bg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j-lt"/>
                <a:ea typeface="Volvo Broad Pro" panose="02000606020000020004" pitchFamily="50" charset="0"/>
                <a:cs typeface="+mn-cs"/>
              </a:defRPr>
            </a:lvl1pPr>
          </a:lstStyle>
          <a:p>
            <a:pPr lvl="0"/>
            <a:r>
              <a:rPr lang="en-US"/>
              <a:t>Insert sub headline</a:t>
            </a:r>
          </a:p>
        </p:txBody>
      </p:sp>
      <p:sp>
        <p:nvSpPr>
          <p:cNvPr id="3" name="Footer Placeholder 2">
            <a:extLst>
              <a:ext uri="{FF2B5EF4-FFF2-40B4-BE49-F238E27FC236}">
                <a16:creationId xmlns:a16="http://schemas.microsoft.com/office/drawing/2014/main" id="{2DE09822-E119-48C4-9E5A-1117F60A4992}"/>
              </a:ext>
            </a:extLst>
          </p:cNvPr>
          <p:cNvSpPr>
            <a:spLocks noGrp="1"/>
          </p:cNvSpPr>
          <p:nvPr>
            <p:ph type="ftr" sz="quarter" idx="23"/>
          </p:nvPr>
        </p:nvSpPr>
        <p:spPr>
          <a:xfrm>
            <a:off x="434699" y="3475573"/>
            <a:ext cx="6042578" cy="93222"/>
          </a:xfrm>
        </p:spPr>
        <p:txBody>
          <a:bodyPr anchor="ctr" anchorCtr="0"/>
          <a:lstStyle>
            <a:lvl1pPr algn="ctr">
              <a:defRPr sz="567">
                <a:solidFill>
                  <a:schemeClr val="bg1"/>
                </a:solidFill>
              </a:defRPr>
            </a:lvl1pPr>
          </a:lstStyle>
          <a:p>
            <a:r>
              <a:rPr lang="en-US"/>
              <a:t>Volvo CE - Company Presentation</a:t>
            </a:r>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13" name="Entity">
            <a:extLst>
              <a:ext uri="{FF2B5EF4-FFF2-40B4-BE49-F238E27FC236}">
                <a16:creationId xmlns:a16="http://schemas.microsoft.com/office/drawing/2014/main" id="{A745DF2A-2DF2-4E7D-8874-5F1867C5BEBD}"/>
              </a:ext>
            </a:extLst>
          </p:cNvPr>
          <p:cNvSpPr>
            <a:spLocks noGrp="1"/>
          </p:cNvSpPr>
          <p:nvPr>
            <p:ph type="body" sz="quarter" idx="24" hasCustomPrompt="1"/>
          </p:nvPr>
        </p:nvSpPr>
        <p:spPr>
          <a:xfrm>
            <a:off x="2869114" y="3337456"/>
            <a:ext cx="1173748" cy="122694"/>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98552113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16 Content – Fullscreen picture no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7D0BD1E4-D916-4AF7-9D17-72EFD2B2BA1B}"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Picture Placeholder 5">
            <a:extLst>
              <a:ext uri="{FF2B5EF4-FFF2-40B4-BE49-F238E27FC236}">
                <a16:creationId xmlns:a16="http://schemas.microsoft.com/office/drawing/2014/main" id="{B998408D-CE75-486B-B626-6554EBEBAD95}"/>
              </a:ext>
            </a:extLst>
          </p:cNvPr>
          <p:cNvSpPr>
            <a:spLocks noGrp="1"/>
          </p:cNvSpPr>
          <p:nvPr>
            <p:ph type="pic" sz="quarter" idx="13" hasCustomPrompt="1"/>
          </p:nvPr>
        </p:nvSpPr>
        <p:spPr>
          <a:xfrm>
            <a:off x="1" y="1"/>
            <a:ext cx="6911975" cy="3887788"/>
          </a:xfrm>
          <a:solidFill>
            <a:schemeClr val="bg1"/>
          </a:solidFill>
        </p:spPr>
        <p:txBody>
          <a:bodyPr tIns="504000" anchor="ctr" anchorCtr="0">
            <a:normAutofit/>
          </a:bodyPr>
          <a:lstStyle>
            <a:lvl1pPr marL="0" indent="0" algn="ctr">
              <a:buFontTx/>
              <a:buNone/>
              <a:defRPr sz="567"/>
            </a:lvl1pPr>
          </a:lstStyle>
          <a:p>
            <a:r>
              <a:rPr lang="en-US"/>
              <a:t>Insert picture</a:t>
            </a:r>
          </a:p>
        </p:txBody>
      </p:sp>
    </p:spTree>
    <p:extLst>
      <p:ext uri="{BB962C8B-B14F-4D97-AF65-F5344CB8AC3E}">
        <p14:creationId xmlns:p14="http://schemas.microsoft.com/office/powerpoint/2010/main" val="3097642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1 Statement - Black text and light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6" y="1391850"/>
            <a:ext cx="5282724" cy="992301"/>
          </a:xfrm>
          <a:prstGeom prst="rect">
            <a:avLst/>
          </a:prstGeom>
        </p:spPr>
        <p:txBody>
          <a:bodyPr wrap="square" anchor="ctr" anchorCtr="0"/>
          <a:lstStyle>
            <a:lvl1pPr algn="ctr">
              <a:lnSpc>
                <a:spcPct val="90000"/>
              </a:lnSpc>
              <a:defRPr sz="3061" b="0" i="0" spc="181" baseline="0">
                <a:solidFill>
                  <a:schemeClr val="tx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AD8C5C72-9066-49CE-85CB-DB38230DEDE1}"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US"/>
              <a:t>Volvo CE - Company Presentation</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01282ADE-F504-4A08-AA69-31227A6263AC}"/>
              </a:ext>
            </a:extLst>
          </p:cNvPr>
          <p:cNvSpPr>
            <a:spLocks noGrp="1" noChangeAspect="1"/>
          </p:cNvSpPr>
          <p:nvPr>
            <p:ph type="body" sz="quarter" idx="21"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75798803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2 Statement - White text and dark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5" y="1391850"/>
            <a:ext cx="5282726" cy="992301"/>
          </a:xfrm>
          <a:prstGeom prst="rect">
            <a:avLst/>
          </a:prstGeom>
        </p:spPr>
        <p:txBody>
          <a:bodyPr wrap="square" anchor="ctr" anchorCtr="0"/>
          <a:lstStyle>
            <a:lvl1pPr algn="ctr">
              <a:lnSpc>
                <a:spcPct val="90000"/>
              </a:lnSpc>
              <a:defRPr sz="3061" b="0" i="0" spc="181" baseline="0">
                <a:solidFill>
                  <a:schemeClr val="bg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3CAC6F4A-FF2D-45DB-8FB6-BDD77CF6A629}"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Volvo CE - Company Presentation</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9" name="Logotype">
            <a:extLst>
              <a:ext uri="{FF2B5EF4-FFF2-40B4-BE49-F238E27FC236}">
                <a16:creationId xmlns:a16="http://schemas.microsoft.com/office/drawing/2014/main" id="{AB20AC79-21F0-4AF7-BC03-387C8834141D}"/>
              </a:ext>
            </a:extLst>
          </p:cNvPr>
          <p:cNvSpPr>
            <a:spLocks noGrp="1" noChangeAspect="1"/>
          </p:cNvSpPr>
          <p:nvPr>
            <p:ph type="body" sz="quarter" idx="21"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64070877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1 End slide blu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accent1"/>
                </a:solidFill>
              </a:defRPr>
            </a:lvl1pPr>
          </a:lstStyle>
          <a:p>
            <a:fld id="{26C3AF5E-42B3-48B5-9E97-D191217F2127}"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accent1"/>
                </a:solidFill>
              </a:defRPr>
            </a:lvl1pPr>
          </a:lstStyle>
          <a:p>
            <a:r>
              <a:rPr lang="en-US"/>
              <a:t>Volvo CE - Company Presentation</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96116" y="1879826"/>
            <a:ext cx="1519744" cy="116553"/>
          </a:xfrm>
          <a:prstGeom prst="rect">
            <a:avLst/>
          </a:prstGeom>
        </p:spPr>
      </p:pic>
    </p:spTree>
    <p:extLst>
      <p:ext uri="{BB962C8B-B14F-4D97-AF65-F5344CB8AC3E}">
        <p14:creationId xmlns:p14="http://schemas.microsoft.com/office/powerpoint/2010/main" val="35830442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2 End slide whit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7DEB3E38-A541-4D8B-85A2-C9AFC74797FA}"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Volvo CE - Company Presentation</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1" y="1"/>
            <a:ext cx="6911975" cy="38877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708596" y="1879826"/>
            <a:ext cx="1494784" cy="116552"/>
          </a:xfrm>
          <a:prstGeom prst="rect">
            <a:avLst/>
          </a:prstGeom>
        </p:spPr>
      </p:pic>
    </p:spTree>
    <p:extLst>
      <p:ext uri="{BB962C8B-B14F-4D97-AF65-F5344CB8AC3E}">
        <p14:creationId xmlns:p14="http://schemas.microsoft.com/office/powerpoint/2010/main" val="129921182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3.1 Content - Title and bullet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2"/>
            <a:ext cx="3720587" cy="2311464"/>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59D6F372-4933-483B-A061-5933C02A9588}"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it-IT" altLang="zh-CN"/>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Tree>
    <p:extLst>
      <p:ext uri="{BB962C8B-B14F-4D97-AF65-F5344CB8AC3E}">
        <p14:creationId xmlns:p14="http://schemas.microsoft.com/office/powerpoint/2010/main" val="1196727032"/>
      </p:ext>
    </p:extLst>
  </p:cSld>
  <p:clrMapOvr>
    <a:masterClrMapping/>
  </p:clrMapOvr>
  <p:extLst>
    <p:ext uri="{DCECCB84-F9BA-43D5-87BE-67443E8EF086}">
      <p15:sldGuideLst xmlns:p15="http://schemas.microsoft.com/office/powerpoint/2012/main">
        <p15:guide id="1" orient="horz" pos="215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3.4 Content – Content - Title, bullet text with left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9370" y="1146548"/>
            <a:ext cx="2127908" cy="2144574"/>
          </a:xfrm>
        </p:spPr>
        <p:txBody>
          <a:bodyPr/>
          <a:lstStyle>
            <a:lvl1pPr>
              <a:lnSpc>
                <a:spcPct val="120000"/>
              </a:lnSpc>
              <a:defRPr/>
            </a:lvl1pPr>
            <a:lvl2pPr>
              <a:lnSpc>
                <a:spcPct val="120000"/>
              </a:lnSpc>
              <a:defRPr/>
            </a:lvl2pPr>
            <a:lvl3pPr marL="192584" indent="0">
              <a:buNone/>
              <a:defRPr/>
            </a:lvl3pPr>
          </a:lstStyle>
          <a:p>
            <a:pPr lvl="0"/>
            <a:r>
              <a:rPr lang="en-US"/>
              <a:t>Click to edit Master text styles</a:t>
            </a:r>
          </a:p>
          <a:p>
            <a:pPr lvl="1"/>
            <a:r>
              <a:rPr lang="en-US"/>
              <a:t>Second level</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700" y="1209534"/>
            <a:ext cx="3700786" cy="2081588"/>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E6BF402-3DB9-45B4-BF1B-1852DCC2B20E}"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it-IT" altLang="zh-CN"/>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Tree>
    <p:extLst>
      <p:ext uri="{BB962C8B-B14F-4D97-AF65-F5344CB8AC3E}">
        <p14:creationId xmlns:p14="http://schemas.microsoft.com/office/powerpoint/2010/main" val="3802996517"/>
      </p:ext>
    </p:extLst>
  </p:cSld>
  <p:clrMapOvr>
    <a:masterClrMapping/>
  </p:clrMapOvr>
  <p:extLst>
    <p:ext uri="{DCECCB84-F9BA-43D5-87BE-67443E8EF086}">
      <p15:sldGuideLst xmlns:p15="http://schemas.microsoft.com/office/powerpoint/2012/main">
        <p15:guide id="1" orient="horz" pos="762" userDrawn="1">
          <p15:clr>
            <a:srgbClr val="FBAE40"/>
          </p15:clr>
        </p15:guide>
        <p15:guide id="2" orient="horz" pos="207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3.5 Content - Title, text with large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1938890"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2517291"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B7446F5-5BDB-4343-B386-5B1C8E05F74A}"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it-IT" altLang="zh-CN"/>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2238625591"/>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3.2 Content - Title, bullet text with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1"/>
            <a:ext cx="2876261" cy="2310118"/>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9287D05D-EEE7-4A10-8CC5-A18BC2560CDF}"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it-IT" altLang="zh-CN"/>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699" y="548218"/>
            <a:ext cx="3098539" cy="453790"/>
          </a:xfrm>
        </p:spPr>
        <p:txBody>
          <a:bodyPr wrap="square"/>
          <a:lstStyle>
            <a:lvl1pPr>
              <a:defRPr/>
            </a:lvl1pPr>
          </a:lstStyle>
          <a:p>
            <a:r>
              <a:rPr lang="en-US"/>
              <a:t>Insert headline</a:t>
            </a:r>
          </a:p>
        </p:txBody>
      </p:sp>
      <p:sp>
        <p:nvSpPr>
          <p:cNvPr id="9" name="Picture Placeholder 5">
            <a:extLst>
              <a:ext uri="{FF2B5EF4-FFF2-40B4-BE49-F238E27FC236}">
                <a16:creationId xmlns:a16="http://schemas.microsoft.com/office/drawing/2014/main" id="{5625D45F-02D3-44E1-BD03-8D4E7CD63470}"/>
              </a:ext>
            </a:extLst>
          </p:cNvPr>
          <p:cNvSpPr>
            <a:spLocks noGrp="1"/>
          </p:cNvSpPr>
          <p:nvPr>
            <p:ph type="pic" sz="quarter" idx="15" hasCustomPrompt="1"/>
          </p:nvPr>
        </p:nvSpPr>
        <p:spPr>
          <a:xfrm>
            <a:off x="3683235" y="617367"/>
            <a:ext cx="2794043" cy="2794803"/>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Tree>
    <p:extLst>
      <p:ext uri="{BB962C8B-B14F-4D97-AF65-F5344CB8AC3E}">
        <p14:creationId xmlns:p14="http://schemas.microsoft.com/office/powerpoint/2010/main" val="3052998687"/>
      </p:ext>
    </p:extLst>
  </p:cSld>
  <p:clrMapOvr>
    <a:masterClrMapping/>
  </p:clrMapOvr>
  <p:extLst>
    <p:ext uri="{DCECCB84-F9BA-43D5-87BE-67443E8EF086}">
      <p15:sldGuideLst xmlns:p15="http://schemas.microsoft.com/office/powerpoint/2012/main">
        <p15:guide id="1" pos="2318" userDrawn="1">
          <p15:clr>
            <a:srgbClr val="FBAE40"/>
          </p15:clr>
        </p15:guide>
        <p15:guide id="2" orient="horz" pos="215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3.6 Content - Title, text with large left pictur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698"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538388" y="1111795"/>
            <a:ext cx="1938890" cy="484091"/>
          </a:xfrm>
        </p:spPr>
        <p:txBody>
          <a:bodyPr wrap="square" bIns="0" anchor="b" anchorCtr="0"/>
          <a:lstStyle>
            <a:lvl1pPr>
              <a:defRPr/>
            </a:lvl1pPr>
          </a:lstStyle>
          <a:p>
            <a:r>
              <a:rPr lang="en-US"/>
              <a:t>Insert headline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538388"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4561AFDF-9EEC-403D-9DA7-DB2B0EE6025E}"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it-IT" altLang="zh-CN"/>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4146627975"/>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 Chapter - Headline with light background">
    <p:bg>
      <p:bgPr>
        <a:solidFill>
          <a:srgbClr val="E1DFDD"/>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04AE67-31E6-4B83-94BC-D89600871A4C}"/>
              </a:ext>
            </a:extLst>
          </p:cNvPr>
          <p:cNvSpPr>
            <a:spLocks noGrp="1"/>
          </p:cNvSpPr>
          <p:nvPr>
            <p:ph type="ftr" sz="quarter" idx="10"/>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E26CFD90-A60F-4078-BB20-BB1424378529}"/>
              </a:ext>
            </a:extLst>
          </p:cNvPr>
          <p:cNvSpPr>
            <a:spLocks noGrp="1"/>
          </p:cNvSpPr>
          <p:nvPr>
            <p:ph type="sldNum" sz="quarter" idx="11"/>
          </p:nvPr>
        </p:nvSpPr>
        <p:spPr/>
        <p:txBody>
          <a:bodyPr/>
          <a:lstStyle/>
          <a:p>
            <a:fld id="{F4BB9EDD-1740-4E4A-8601-A7D0893F42E6}" type="slidenum">
              <a:rPr lang="en-US" smtClean="0"/>
              <a:pPr/>
              <a:t>‹#›</a:t>
            </a:fld>
            <a:endParaRPr lang="en-US"/>
          </a:p>
        </p:txBody>
      </p:sp>
      <p:sp>
        <p:nvSpPr>
          <p:cNvPr id="5" name="Date Placeholder 4">
            <a:extLst>
              <a:ext uri="{FF2B5EF4-FFF2-40B4-BE49-F238E27FC236}">
                <a16:creationId xmlns:a16="http://schemas.microsoft.com/office/drawing/2014/main" id="{C15C6101-0437-4F7A-9363-4B7E6C7BE385}"/>
              </a:ext>
            </a:extLst>
          </p:cNvPr>
          <p:cNvSpPr>
            <a:spLocks noGrp="1"/>
          </p:cNvSpPr>
          <p:nvPr>
            <p:ph type="dt" sz="half" idx="12"/>
          </p:nvPr>
        </p:nvSpPr>
        <p:spPr/>
        <p:txBody>
          <a:bodyPr/>
          <a:lstStyle/>
          <a:p>
            <a:fld id="{3B9520A0-0426-4141-8E6A-2C01406D0873}" type="datetime1">
              <a:rPr lang="en-US" smtClean="0"/>
              <a:t>2/27/2023</a:t>
            </a:fld>
            <a:endParaRPr lang="en-US"/>
          </a:p>
        </p:txBody>
      </p:sp>
      <p:sp>
        <p:nvSpPr>
          <p:cNvPr id="7" name="Subtitle 6">
            <a:extLst>
              <a:ext uri="{FF2B5EF4-FFF2-40B4-BE49-F238E27FC236}">
                <a16:creationId xmlns:a16="http://schemas.microsoft.com/office/drawing/2014/main" id="{380F1236-AB04-4B51-92A3-C5004390C03D}"/>
              </a:ext>
            </a:extLst>
          </p:cNvPr>
          <p:cNvSpPr>
            <a:spLocks noGrp="1" noChangeArrowheads="1"/>
          </p:cNvSpPr>
          <p:nvPr>
            <p:ph type="subTitle" idx="1" hasCustomPrompt="1"/>
          </p:nvPr>
        </p:nvSpPr>
        <p:spPr>
          <a:xfrm>
            <a:off x="1512895" y="2040834"/>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latin typeface="+mn-lt"/>
                <a:ea typeface="Volvo Broad Pro" panose="02000606020000020004" pitchFamily="50" charset="0"/>
                <a:cs typeface="+mn-cs"/>
              </a:defRPr>
            </a:lvl1pPr>
          </a:lstStyle>
          <a:p>
            <a:pPr lvl="0"/>
            <a:r>
              <a:rPr lang="en-US" noProof="0"/>
              <a:t>Insert sub headline</a:t>
            </a:r>
          </a:p>
        </p:txBody>
      </p:sp>
      <p:sp>
        <p:nvSpPr>
          <p:cNvPr id="2" name="Title 1">
            <a:extLst>
              <a:ext uri="{FF2B5EF4-FFF2-40B4-BE49-F238E27FC236}">
                <a16:creationId xmlns:a16="http://schemas.microsoft.com/office/drawing/2014/main" id="{2489EA45-A61D-4DBE-8226-13D071120F62}"/>
              </a:ext>
            </a:extLst>
          </p:cNvPr>
          <p:cNvSpPr>
            <a:spLocks noGrp="1"/>
          </p:cNvSpPr>
          <p:nvPr>
            <p:ph type="title" hasCustomPrompt="1"/>
          </p:nvPr>
        </p:nvSpPr>
        <p:spPr>
          <a:xfrm>
            <a:off x="1134802" y="1325080"/>
            <a:ext cx="4642372" cy="643642"/>
          </a:xfrm>
        </p:spPr>
        <p:txBody>
          <a:bodyPr anchor="b" anchorCtr="0"/>
          <a:lstStyle>
            <a:lvl1pPr algn="ctr">
              <a:lnSpc>
                <a:spcPct val="113000"/>
              </a:lnSpc>
              <a:defRPr sz="1814"/>
            </a:lvl1pPr>
          </a:lstStyle>
          <a:p>
            <a:r>
              <a:rPr lang="en-US"/>
              <a:t>Insert headline</a:t>
            </a:r>
            <a:endParaRPr lang="sv-SE"/>
          </a:p>
        </p:txBody>
      </p:sp>
      <p:sp>
        <p:nvSpPr>
          <p:cNvPr id="8" name="Logotype">
            <a:extLst>
              <a:ext uri="{FF2B5EF4-FFF2-40B4-BE49-F238E27FC236}">
                <a16:creationId xmlns:a16="http://schemas.microsoft.com/office/drawing/2014/main" id="{E9E8CF46-984D-48BF-99D4-03BCFFFFCC22}"/>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522951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3.9 Content – Three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2525322"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F2A96254-2121-4911-A546-EC06DF93B951}"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it-IT" altLang="zh-CN"/>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2525322"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8" name="Picture Placeholder 5">
            <a:extLst>
              <a:ext uri="{FF2B5EF4-FFF2-40B4-BE49-F238E27FC236}">
                <a16:creationId xmlns:a16="http://schemas.microsoft.com/office/drawing/2014/main" id="{64CDBF56-B658-420C-A173-629AC10AD794}"/>
              </a:ext>
            </a:extLst>
          </p:cNvPr>
          <p:cNvSpPr>
            <a:spLocks noGrp="1"/>
          </p:cNvSpPr>
          <p:nvPr>
            <p:ph type="pic" sz="quarter" idx="18" hasCustomPrompt="1"/>
          </p:nvPr>
        </p:nvSpPr>
        <p:spPr>
          <a:xfrm>
            <a:off x="4615943"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9" name="Text Placeholder 6">
            <a:extLst>
              <a:ext uri="{FF2B5EF4-FFF2-40B4-BE49-F238E27FC236}">
                <a16:creationId xmlns:a16="http://schemas.microsoft.com/office/drawing/2014/main" id="{0CBDB873-2604-4753-94BB-6BB3846EB6BC}"/>
              </a:ext>
            </a:extLst>
          </p:cNvPr>
          <p:cNvSpPr>
            <a:spLocks noGrp="1"/>
          </p:cNvSpPr>
          <p:nvPr>
            <p:ph type="body" sz="quarter" idx="19" hasCustomPrompt="1"/>
          </p:nvPr>
        </p:nvSpPr>
        <p:spPr>
          <a:xfrm>
            <a:off x="4615676" y="3135812"/>
            <a:ext cx="1861602"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Tree>
    <p:extLst>
      <p:ext uri="{BB962C8B-B14F-4D97-AF65-F5344CB8AC3E}">
        <p14:creationId xmlns:p14="http://schemas.microsoft.com/office/powerpoint/2010/main" val="4037630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3.12 Content – 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F89273ED-B6D1-45D4-9B77-DE337F855FB8}"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it-IT" altLang="zh-CN"/>
              <a:t>Volvo CE - Company Presentation</a:t>
            </a:r>
            <a:endParaRPr lang="en-US"/>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ext Placeholder 10">
            <a:extLst>
              <a:ext uri="{FF2B5EF4-FFF2-40B4-BE49-F238E27FC236}">
                <a16:creationId xmlns:a16="http://schemas.microsoft.com/office/drawing/2014/main" id="{61A70294-B9EF-4EC7-85A6-7DDD1070A732}"/>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7" name="Title 6">
            <a:extLst>
              <a:ext uri="{FF2B5EF4-FFF2-40B4-BE49-F238E27FC236}">
                <a16:creationId xmlns:a16="http://schemas.microsoft.com/office/drawing/2014/main" id="{F73D995C-F428-43C3-B49C-3AD7065F77C8}"/>
              </a:ext>
            </a:extLst>
          </p:cNvPr>
          <p:cNvSpPr>
            <a:spLocks noGrp="1"/>
          </p:cNvSpPr>
          <p:nvPr>
            <p:ph type="title" hasCustomPrompt="1"/>
          </p:nvPr>
        </p:nvSpPr>
        <p:spPr/>
        <p:txBody>
          <a:bodyPr/>
          <a:lstStyle>
            <a:lvl1pPr>
              <a:defRPr/>
            </a:lvl1pPr>
          </a:lstStyle>
          <a:p>
            <a:r>
              <a:rPr lang="en-US"/>
              <a:t>Insert headline on maximum one line</a:t>
            </a:r>
          </a:p>
        </p:txBody>
      </p:sp>
    </p:spTree>
    <p:extLst>
      <p:ext uri="{BB962C8B-B14F-4D97-AF65-F5344CB8AC3E}">
        <p14:creationId xmlns:p14="http://schemas.microsoft.com/office/powerpoint/2010/main" val="519704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4.2 Statement - White text and dark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5" y="1391850"/>
            <a:ext cx="5282726" cy="992301"/>
          </a:xfrm>
          <a:prstGeom prst="rect">
            <a:avLst/>
          </a:prstGeom>
        </p:spPr>
        <p:txBody>
          <a:bodyPr wrap="square" anchor="ctr" anchorCtr="0"/>
          <a:lstStyle>
            <a:lvl1pPr algn="ctr">
              <a:lnSpc>
                <a:spcPct val="90000"/>
              </a:lnSpc>
              <a:defRPr sz="3061" b="0" i="0" spc="181" baseline="0">
                <a:solidFill>
                  <a:schemeClr val="bg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631B369E-1104-4374-9E23-47AC685F8469}"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US"/>
              <a:t>Volvo CE - Company Presentation</a:t>
            </a:r>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8" name="TextBox 7">
            <a:extLst>
              <a:ext uri="{FF2B5EF4-FFF2-40B4-BE49-F238E27FC236}">
                <a16:creationId xmlns:a16="http://schemas.microsoft.com/office/drawing/2014/main" id="{6DB3D3D9-F850-4C6C-8AC9-46A53DC05F27}"/>
              </a:ext>
            </a:extLst>
          </p:cNvPr>
          <p:cNvSpPr txBox="1"/>
          <p:nvPr userDrawn="1"/>
        </p:nvSpPr>
        <p:spPr>
          <a:xfrm>
            <a:off x="170100" y="3508194"/>
            <a:ext cx="1267520" cy="116057"/>
          </a:xfrm>
          <a:prstGeom prst="rect">
            <a:avLst/>
          </a:prstGeom>
          <a:noFill/>
        </p:spPr>
        <p:txBody>
          <a:bodyPr wrap="square" lIns="0" rIns="0" bIns="0" rtlCol="0">
            <a:spAutoFit/>
          </a:bodyPr>
          <a:lstStyle/>
          <a:p>
            <a:r>
              <a:rPr lang="en-US" sz="454" b="0">
                <a:solidFill>
                  <a:schemeClr val="bg1"/>
                </a:solidFill>
                <a:latin typeface="+mj-lt"/>
                <a:cs typeface="+mn-cs"/>
              </a:rPr>
              <a:t>Volvo Group</a:t>
            </a:r>
          </a:p>
        </p:txBody>
      </p:sp>
    </p:spTree>
    <p:extLst>
      <p:ext uri="{BB962C8B-B14F-4D97-AF65-F5344CB8AC3E}">
        <p14:creationId xmlns:p14="http://schemas.microsoft.com/office/powerpoint/2010/main" val="114176240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18. Content – Title 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6902664"/>
              </p:ext>
            </p:extLst>
          </p:nvPr>
        </p:nvGraphicFramePr>
        <p:xfrm>
          <a:off x="956" y="962"/>
          <a:ext cx="952" cy="952"/>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956" y="962"/>
                        <a:ext cx="952" cy="952"/>
                      </a:xfrm>
                      <a:prstGeom prst="rect">
                        <a:avLst/>
                      </a:prstGeom>
                    </p:spPr>
                  </p:pic>
                </p:oleObj>
              </mc:Fallback>
            </mc:AlternateContent>
          </a:graphicData>
        </a:graphic>
      </p:graphicFrame>
      <p:sp>
        <p:nvSpPr>
          <p:cNvPr id="4" name="Rectangle 3" hidden="1"/>
          <p:cNvSpPr/>
          <p:nvPr userDrawn="1">
            <p:custDataLst>
              <p:tags r:id="rId2"/>
            </p:custDataLst>
          </p:nvPr>
        </p:nvSpPr>
        <p:spPr>
          <a:xfrm>
            <a:off x="1" y="1"/>
            <a:ext cx="95232" cy="95243"/>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ts val="2040"/>
              </a:lnSpc>
              <a:spcBef>
                <a:spcPct val="0"/>
              </a:spcBef>
              <a:spcAft>
                <a:spcPct val="0"/>
              </a:spcAft>
            </a:pPr>
            <a:endParaRPr lang="en-US" sz="1680" b="1" i="0" baseline="0">
              <a:solidFill>
                <a:schemeClr val="tx1"/>
              </a:solidFill>
              <a:latin typeface="+mn-lt"/>
              <a:ea typeface="+mj-ea"/>
              <a:cs typeface="+mn-cs"/>
              <a:sym typeface="Volvo Novum" panose="020B0503040502060204" pitchFamily="34" charset="0"/>
            </a:endParaRPr>
          </a:p>
        </p:txBody>
      </p:sp>
      <p:sp>
        <p:nvSpPr>
          <p:cNvPr id="3" name="Date Placeholder 2">
            <a:extLst>
              <a:ext uri="{FF2B5EF4-FFF2-40B4-BE49-F238E27FC236}">
                <a16:creationId xmlns:a16="http://schemas.microsoft.com/office/drawing/2014/main" id="{6FF42109-BC6C-F44A-AA58-796217B083D8}"/>
              </a:ext>
            </a:extLst>
          </p:cNvPr>
          <p:cNvSpPr>
            <a:spLocks noGrp="1"/>
          </p:cNvSpPr>
          <p:nvPr>
            <p:ph type="dt" sz="half" idx="22"/>
          </p:nvPr>
        </p:nvSpPr>
        <p:spPr/>
        <p:txBody>
          <a:bodyPr/>
          <a:lstStyle>
            <a:lvl1pPr>
              <a:defRPr>
                <a:solidFill>
                  <a:schemeClr val="bg1"/>
                </a:solidFill>
              </a:defRPr>
            </a:lvl1pPr>
          </a:lstStyle>
          <a:p>
            <a:fld id="{341746F9-681C-48F3-8C4C-05000411ECAC}" type="datetime1">
              <a:rPr lang="en-US" smtClean="0"/>
              <a:t>2/27/2023</a:t>
            </a:fld>
            <a:endParaRPr lang="en-US"/>
          </a:p>
        </p:txBody>
      </p:sp>
      <p:sp>
        <p:nvSpPr>
          <p:cNvPr id="5" name="Footer Placeholder 4">
            <a:extLst>
              <a:ext uri="{FF2B5EF4-FFF2-40B4-BE49-F238E27FC236}">
                <a16:creationId xmlns:a16="http://schemas.microsoft.com/office/drawing/2014/main" id="{C7EC963C-01F7-B440-9A04-B41E14A1B6CD}"/>
              </a:ext>
            </a:extLst>
          </p:cNvPr>
          <p:cNvSpPr>
            <a:spLocks noGrp="1"/>
          </p:cNvSpPr>
          <p:nvPr>
            <p:ph type="ftr" sz="quarter" idx="23"/>
          </p:nvPr>
        </p:nvSpPr>
        <p:spPr/>
        <p:txBody>
          <a:bodyPr/>
          <a:lstStyle>
            <a:lvl1pPr>
              <a:defRPr>
                <a:solidFill>
                  <a:schemeClr val="bg1"/>
                </a:solidFill>
              </a:defRPr>
            </a:lvl1pPr>
          </a:lstStyle>
          <a:p>
            <a:r>
              <a:rPr lang="en-US"/>
              <a:t>Volvo CE - Company Presentation</a:t>
            </a:r>
          </a:p>
        </p:txBody>
      </p:sp>
      <p:sp>
        <p:nvSpPr>
          <p:cNvPr id="6" name="Slide Number Placeholder 5">
            <a:extLst>
              <a:ext uri="{FF2B5EF4-FFF2-40B4-BE49-F238E27FC236}">
                <a16:creationId xmlns:a16="http://schemas.microsoft.com/office/drawing/2014/main" id="{EE74B89A-01B6-A446-AF07-EE7BE5606320}"/>
              </a:ext>
            </a:extLst>
          </p:cNvPr>
          <p:cNvSpPr>
            <a:spLocks noGrp="1"/>
          </p:cNvSpPr>
          <p:nvPr>
            <p:ph type="sldNum" sz="quarter" idx="24"/>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7" name="Title 6">
            <a:extLst>
              <a:ext uri="{FF2B5EF4-FFF2-40B4-BE49-F238E27FC236}">
                <a16:creationId xmlns:a16="http://schemas.microsoft.com/office/drawing/2014/main" id="{2E390DD5-7E94-4B1D-B22A-7368BEB49992}"/>
              </a:ext>
            </a:extLst>
          </p:cNvPr>
          <p:cNvSpPr>
            <a:spLocks noGrp="1"/>
          </p:cNvSpPr>
          <p:nvPr>
            <p:ph type="title" hasCustomPrompt="1"/>
          </p:nvPr>
        </p:nvSpPr>
        <p:spPr/>
        <p:txBody>
          <a:bodyPr/>
          <a:lstStyle/>
          <a:p>
            <a:r>
              <a:rPr lang="en-US"/>
              <a:t>Click to edit master title style</a:t>
            </a:r>
            <a:endParaRPr lang="sv-SE"/>
          </a:p>
        </p:txBody>
      </p:sp>
    </p:spTree>
    <p:extLst>
      <p:ext uri="{BB962C8B-B14F-4D97-AF65-F5344CB8AC3E}">
        <p14:creationId xmlns:p14="http://schemas.microsoft.com/office/powerpoint/2010/main" val="2200511562"/>
      </p:ext>
    </p:extLst>
  </p:cSld>
  <p:clrMapOvr>
    <a:masterClrMapping/>
  </p:clrMapOvr>
  <p:extLst>
    <p:ext uri="{DCECCB84-F9BA-43D5-87BE-67443E8EF086}">
      <p15:sldGuideLst xmlns:p15="http://schemas.microsoft.com/office/powerpoint/2012/main">
        <p15:guide id="1" pos="2177"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6. Statement – Panorama Picture">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BB85AC-51F2-B241-9891-E13EDAAD1D35}"/>
              </a:ext>
            </a:extLst>
          </p:cNvPr>
          <p:cNvSpPr txBox="1"/>
          <p:nvPr userDrawn="1"/>
        </p:nvSpPr>
        <p:spPr>
          <a:xfrm>
            <a:off x="400306" y="3506371"/>
            <a:ext cx="1114349" cy="156966"/>
          </a:xfrm>
          <a:prstGeom prst="rect">
            <a:avLst/>
          </a:prstGeom>
          <a:noFill/>
        </p:spPr>
        <p:txBody>
          <a:bodyPr wrap="square" rtlCol="0">
            <a:spAutoFit/>
          </a:bodyPr>
          <a:lstStyle/>
          <a:p>
            <a:r>
              <a:rPr lang="en-US" sz="420" b="1">
                <a:latin typeface="+mn-lt"/>
                <a:cs typeface="+mn-cs"/>
              </a:rPr>
              <a:t>Volvo Construction Equipment</a:t>
            </a:r>
          </a:p>
        </p:txBody>
      </p:sp>
      <p:sp>
        <p:nvSpPr>
          <p:cNvPr id="3" name="Date Placeholder 2">
            <a:extLst>
              <a:ext uri="{FF2B5EF4-FFF2-40B4-BE49-F238E27FC236}">
                <a16:creationId xmlns:a16="http://schemas.microsoft.com/office/drawing/2014/main" id="{35F1F323-94B8-B145-ABCF-3E31B8423E45}"/>
              </a:ext>
            </a:extLst>
          </p:cNvPr>
          <p:cNvSpPr>
            <a:spLocks noGrp="1"/>
          </p:cNvSpPr>
          <p:nvPr>
            <p:ph type="dt" sz="half" idx="18"/>
          </p:nvPr>
        </p:nvSpPr>
        <p:spPr/>
        <p:txBody>
          <a:bodyPr/>
          <a:lstStyle/>
          <a:p>
            <a:fld id="{CB2F2AF9-D4C8-4C59-8BCD-660D52D2A89F}" type="datetime1">
              <a:rPr lang="en-US" smtClean="0"/>
              <a:t>2/27/2023</a:t>
            </a:fld>
            <a:endParaRPr lang="en-US"/>
          </a:p>
        </p:txBody>
      </p:sp>
      <p:sp>
        <p:nvSpPr>
          <p:cNvPr id="4" name="Footer Placeholder 3">
            <a:extLst>
              <a:ext uri="{FF2B5EF4-FFF2-40B4-BE49-F238E27FC236}">
                <a16:creationId xmlns:a16="http://schemas.microsoft.com/office/drawing/2014/main" id="{F64D4A74-3FC1-A14E-8E05-705472EA4723}"/>
              </a:ext>
            </a:extLst>
          </p:cNvPr>
          <p:cNvSpPr>
            <a:spLocks noGrp="1"/>
          </p:cNvSpPr>
          <p:nvPr>
            <p:ph type="ftr" sz="quarter" idx="19"/>
          </p:nvPr>
        </p:nvSpPr>
        <p:spPr/>
        <p:txBody>
          <a:bodyPr/>
          <a:lstStyle/>
          <a:p>
            <a:r>
              <a:rPr lang="en-US"/>
              <a:t>Volvo CE - Company Presentation</a:t>
            </a:r>
          </a:p>
        </p:txBody>
      </p:sp>
      <p:sp>
        <p:nvSpPr>
          <p:cNvPr id="5" name="Slide Number Placeholder 4">
            <a:extLst>
              <a:ext uri="{FF2B5EF4-FFF2-40B4-BE49-F238E27FC236}">
                <a16:creationId xmlns:a16="http://schemas.microsoft.com/office/drawing/2014/main" id="{5C6FB962-F18C-4D4A-A105-EC365215A47F}"/>
              </a:ext>
            </a:extLst>
          </p:cNvPr>
          <p:cNvSpPr>
            <a:spLocks noGrp="1"/>
          </p:cNvSpPr>
          <p:nvPr>
            <p:ph type="sldNum" sz="quarter" idx="20"/>
          </p:nvPr>
        </p:nvSpPr>
        <p:spPr/>
        <p:txBody>
          <a:bodyPr/>
          <a:lstStyle/>
          <a:p>
            <a:fld id="{F4BB9EDD-1740-4E4A-8601-A7D0893F42E6}" type="slidenum">
              <a:rPr lang="en-US" smtClean="0"/>
              <a:pPr/>
              <a:t>‹#›</a:t>
            </a:fld>
            <a:endParaRPr lang="en-US"/>
          </a:p>
        </p:txBody>
      </p:sp>
      <p:sp>
        <p:nvSpPr>
          <p:cNvPr id="35" name="Picture Placeholder 3">
            <a:extLst>
              <a:ext uri="{FF2B5EF4-FFF2-40B4-BE49-F238E27FC236}">
                <a16:creationId xmlns:a16="http://schemas.microsoft.com/office/drawing/2014/main" id="{73A08A23-A55F-B14D-B484-0BE40132C78B}"/>
              </a:ext>
            </a:extLst>
          </p:cNvPr>
          <p:cNvSpPr>
            <a:spLocks noGrp="1"/>
          </p:cNvSpPr>
          <p:nvPr>
            <p:ph type="pic" sz="quarter" idx="10" hasCustomPrompt="1"/>
          </p:nvPr>
        </p:nvSpPr>
        <p:spPr>
          <a:xfrm>
            <a:off x="6" y="1965494"/>
            <a:ext cx="6911974" cy="1922295"/>
          </a:xfrm>
          <a:prstGeom prst="rect">
            <a:avLst/>
          </a:prstGeom>
          <a:solidFill>
            <a:srgbClr val="E1DFDD"/>
          </a:solidFill>
        </p:spPr>
        <p:txBody>
          <a:bodyPr tIns="396000" anchor="ctr" anchorCtr="0">
            <a:normAutofit/>
          </a:bodyPr>
          <a:lstStyle>
            <a:lvl1pPr marL="0" indent="0" algn="ctr">
              <a:buNone/>
              <a:defRPr sz="567" baseline="0"/>
            </a:lvl1pPr>
          </a:lstStyle>
          <a:p>
            <a:r>
              <a:rPr lang="sv-SE" err="1"/>
              <a:t>Click</a:t>
            </a:r>
            <a:r>
              <a:rPr lang="sv-SE"/>
              <a:t> </a:t>
            </a:r>
            <a:r>
              <a:rPr lang="sv-SE" err="1"/>
              <a:t>icon</a:t>
            </a:r>
            <a:r>
              <a:rPr lang="sv-SE"/>
              <a:t> to </a:t>
            </a:r>
            <a:r>
              <a:rPr lang="sv-SE" err="1"/>
              <a:t>insert</a:t>
            </a:r>
            <a:r>
              <a:rPr lang="sv-SE"/>
              <a:t> </a:t>
            </a:r>
            <a:r>
              <a:rPr lang="sv-SE" err="1"/>
              <a:t>picture</a:t>
            </a:r>
            <a:endParaRPr lang="sv-SE"/>
          </a:p>
        </p:txBody>
      </p:sp>
      <p:graphicFrame>
        <p:nvGraphicFramePr>
          <p:cNvPr id="2" name="Object 1" hidden="1"/>
          <p:cNvGraphicFramePr>
            <a:graphicFrameLocks noChangeAspect="1"/>
          </p:cNvGraphicFramePr>
          <p:nvPr userDrawn="1">
            <p:custDataLst>
              <p:tags r:id="rId1"/>
            </p:custDataLst>
          </p:nvPr>
        </p:nvGraphicFramePr>
        <p:xfrm>
          <a:off x="956" y="962"/>
          <a:ext cx="952" cy="952"/>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956" y="962"/>
                        <a:ext cx="952" cy="952"/>
                      </a:xfrm>
                      <a:prstGeom prst="rect">
                        <a:avLst/>
                      </a:prstGeom>
                    </p:spPr>
                  </p:pic>
                </p:oleObj>
              </mc:Fallback>
            </mc:AlternateContent>
          </a:graphicData>
        </a:graphic>
      </p:graphicFrame>
      <p:sp>
        <p:nvSpPr>
          <p:cNvPr id="44" name="Title Placeholder 1">
            <a:extLst>
              <a:ext uri="{FF2B5EF4-FFF2-40B4-BE49-F238E27FC236}">
                <a16:creationId xmlns:a16="http://schemas.microsoft.com/office/drawing/2014/main" id="{61617E24-4140-2642-8559-A82DF4D387F0}"/>
              </a:ext>
            </a:extLst>
          </p:cNvPr>
          <p:cNvSpPr>
            <a:spLocks noGrp="1"/>
          </p:cNvSpPr>
          <p:nvPr>
            <p:ph type="title" hasCustomPrompt="1"/>
          </p:nvPr>
        </p:nvSpPr>
        <p:spPr>
          <a:xfrm>
            <a:off x="400307" y="326535"/>
            <a:ext cx="6117471" cy="645742"/>
          </a:xfrm>
          <a:prstGeom prst="rect">
            <a:avLst/>
          </a:prstGeom>
        </p:spPr>
        <p:txBody>
          <a:bodyPr vert="horz" lIns="91440" tIns="45720" rIns="91440" bIns="45720" rtlCol="0" anchor="t" anchorCtr="0">
            <a:noAutofit/>
          </a:bodyPr>
          <a:lstStyle/>
          <a:p>
            <a:r>
              <a:rPr lang="en-GB" noProof="0"/>
              <a:t>Click to edit master title style</a:t>
            </a:r>
            <a:endParaRPr lang="en-US" noProof="0"/>
          </a:p>
        </p:txBody>
      </p:sp>
      <p:sp>
        <p:nvSpPr>
          <p:cNvPr id="46" name="Text Placeholder 3">
            <a:extLst>
              <a:ext uri="{FF2B5EF4-FFF2-40B4-BE49-F238E27FC236}">
                <a16:creationId xmlns:a16="http://schemas.microsoft.com/office/drawing/2014/main" id="{5EFDA6FC-4997-7F48-B720-EB62AC799608}"/>
              </a:ext>
            </a:extLst>
          </p:cNvPr>
          <p:cNvSpPr>
            <a:spLocks noGrp="1"/>
          </p:cNvSpPr>
          <p:nvPr>
            <p:ph type="body" sz="quarter" idx="17" hasCustomPrompt="1"/>
          </p:nvPr>
        </p:nvSpPr>
        <p:spPr>
          <a:xfrm>
            <a:off x="400309" y="972278"/>
            <a:ext cx="6117471" cy="928924"/>
          </a:xfrm>
          <a:prstGeom prst="rect">
            <a:avLst/>
          </a:prstGeom>
        </p:spPr>
        <p:txBody>
          <a:bodyPr/>
          <a:lstStyle>
            <a:lvl1pPr marL="0" indent="0">
              <a:buNone/>
              <a:defRPr/>
            </a:lvl1pPr>
          </a:lstStyle>
          <a:p>
            <a:pPr lvl="0"/>
            <a:r>
              <a:rPr lang="en-GB"/>
              <a:t>Click to edit master text styles</a:t>
            </a:r>
          </a:p>
        </p:txBody>
      </p:sp>
      <p:sp>
        <p:nvSpPr>
          <p:cNvPr id="11" name="Logo">
            <a:extLst>
              <a:ext uri="{FF2B5EF4-FFF2-40B4-BE49-F238E27FC236}">
                <a16:creationId xmlns:a16="http://schemas.microsoft.com/office/drawing/2014/main" id="{758383F2-4FE0-4912-B1B1-070FF09DF1D1}"/>
              </a:ext>
            </a:extLst>
          </p:cNvPr>
          <p:cNvSpPr>
            <a:spLocks noGrp="1"/>
          </p:cNvSpPr>
          <p:nvPr>
            <p:ph type="body" sz="quarter" idx="25" hasCustomPrompt="1"/>
          </p:nvPr>
        </p:nvSpPr>
        <p:spPr>
          <a:xfrm>
            <a:off x="6249695" y="3228537"/>
            <a:ext cx="547103" cy="547083"/>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827819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8" userDrawn="1">
          <p15:clr>
            <a:srgbClr val="FBAE40"/>
          </p15:clr>
        </p15:guide>
        <p15:guide id="2" pos="217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1.2 Intro – White text dark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rgbClr val="396976"/>
              </a:solidFill>
            </a:endParaRPr>
          </a:p>
        </p:txBody>
      </p:sp>
      <p:sp>
        <p:nvSpPr>
          <p:cNvPr id="12" name="Picture Placeholder 10">
            <a:extLst>
              <a:ext uri="{FF2B5EF4-FFF2-40B4-BE49-F238E27FC236}">
                <a16:creationId xmlns:a16="http://schemas.microsoft.com/office/drawing/2014/main" id="{498F0748-BA9A-4992-B5FF-4C9A480B0F79}"/>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dark background picture or leave for blue]</a:t>
            </a: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3050247" y="3616325"/>
            <a:ext cx="811483" cy="102041"/>
          </a:xfrm>
        </p:spPr>
        <p:txBody>
          <a:bodyPr lIns="0" tIns="0" rIns="0" anchor="ctr" anchorCtr="0"/>
          <a:lstStyle>
            <a:lvl1pPr algn="ctr">
              <a:defRPr sz="567">
                <a:solidFill>
                  <a:schemeClr val="bg1"/>
                </a:solidFill>
              </a:defRPr>
            </a:lvl1pPr>
          </a:lstStyle>
          <a:p>
            <a:fld id="{E299055C-EA37-44EF-9F71-CCC810F21C6A}" type="datetime1">
              <a:rPr lang="en-US" smtClean="0"/>
              <a:t>2/27/2023</a:t>
            </a:fld>
            <a:endParaRPr lang="en-US"/>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bg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j-lt"/>
                <a:ea typeface="Volvo Broad Pro" panose="02000606020000020004" pitchFamily="50" charset="0"/>
                <a:cs typeface="+mn-cs"/>
              </a:defRPr>
            </a:lvl1pPr>
          </a:lstStyle>
          <a:p>
            <a:pPr lvl="0"/>
            <a:r>
              <a:rPr lang="en-US"/>
              <a:t>Insert sub headline</a:t>
            </a:r>
          </a:p>
        </p:txBody>
      </p:sp>
      <p:sp>
        <p:nvSpPr>
          <p:cNvPr id="11" name="TextBox 10">
            <a:extLst>
              <a:ext uri="{FF2B5EF4-FFF2-40B4-BE49-F238E27FC236}">
                <a16:creationId xmlns:a16="http://schemas.microsoft.com/office/drawing/2014/main" id="{D72C8A31-F935-4912-BA13-58658BFE6E4B}"/>
              </a:ext>
            </a:extLst>
          </p:cNvPr>
          <p:cNvSpPr txBox="1"/>
          <p:nvPr userDrawn="1"/>
        </p:nvSpPr>
        <p:spPr>
          <a:xfrm>
            <a:off x="1922488" y="3330603"/>
            <a:ext cx="3067000" cy="178767"/>
          </a:xfrm>
          <a:prstGeom prst="rect">
            <a:avLst/>
          </a:prstGeom>
          <a:noFill/>
        </p:spPr>
        <p:txBody>
          <a:bodyPr wrap="square" rtlCol="0">
            <a:spAutoFit/>
          </a:bodyPr>
          <a:lstStyle/>
          <a:p>
            <a:pPr algn="ctr">
              <a:lnSpc>
                <a:spcPct val="90000"/>
              </a:lnSpc>
              <a:spcBef>
                <a:spcPts val="340"/>
              </a:spcBef>
            </a:pPr>
            <a:r>
              <a:rPr lang="en-US" sz="624">
                <a:solidFill>
                  <a:schemeClr val="bg1"/>
                </a:solidFill>
                <a:latin typeface="+mj-lt"/>
              </a:rPr>
              <a:t>Volvo Group</a:t>
            </a:r>
          </a:p>
        </p:txBody>
      </p:sp>
      <p:sp>
        <p:nvSpPr>
          <p:cNvPr id="3" name="Footer Placeholder 2">
            <a:extLst>
              <a:ext uri="{FF2B5EF4-FFF2-40B4-BE49-F238E27FC236}">
                <a16:creationId xmlns:a16="http://schemas.microsoft.com/office/drawing/2014/main" id="{2DE09822-E119-48C4-9E5A-1117F60A4992}"/>
              </a:ext>
            </a:extLst>
          </p:cNvPr>
          <p:cNvSpPr>
            <a:spLocks noGrp="1"/>
          </p:cNvSpPr>
          <p:nvPr>
            <p:ph type="ftr" sz="quarter" idx="23"/>
          </p:nvPr>
        </p:nvSpPr>
        <p:spPr>
          <a:xfrm>
            <a:off x="434699" y="3475573"/>
            <a:ext cx="6042578" cy="93222"/>
          </a:xfrm>
        </p:spPr>
        <p:txBody>
          <a:bodyPr anchor="ctr" anchorCtr="0"/>
          <a:lstStyle>
            <a:lvl1pPr algn="ctr">
              <a:defRPr sz="567">
                <a:solidFill>
                  <a:schemeClr val="bg1"/>
                </a:solidFill>
              </a:defRPr>
            </a:lvl1pPr>
          </a:lstStyle>
          <a:p>
            <a:r>
              <a:rPr lang="en-US"/>
              <a:t>Volvo CE - Company Presentation</a:t>
            </a:r>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55243282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C3D2D6">
            <a:alpha val="10000"/>
          </a:srgbClr>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61A70294-B9EF-4EC7-85A6-7DDD1070A732}"/>
              </a:ext>
            </a:extLst>
          </p:cNvPr>
          <p:cNvSpPr>
            <a:spLocks noGrp="1"/>
          </p:cNvSpPr>
          <p:nvPr>
            <p:ph type="body" sz="quarter" idx="14" hasCustomPrompt="1"/>
          </p:nvPr>
        </p:nvSpPr>
        <p:spPr>
          <a:xfrm>
            <a:off x="333899" y="655374"/>
            <a:ext cx="6294192" cy="512548"/>
          </a:xfrm>
        </p:spPr>
        <p:txBody>
          <a:bodyPr vert="horz" lIns="0" tIns="0" rIns="91440" bIns="45720" rtlCol="0">
            <a:noAutofit/>
          </a:bodyPr>
          <a:lstStyle>
            <a:lvl1pPr marL="0" indent="0">
              <a:lnSpc>
                <a:spcPct val="100000"/>
              </a:lnSpc>
              <a:spcBef>
                <a:spcPts val="0"/>
              </a:spcBef>
              <a:buNone/>
              <a:defRPr lang="en-US" sz="1361" dirty="0">
                <a:solidFill>
                  <a:srgbClr val="53565A"/>
                </a:solidFill>
              </a:defRPr>
            </a:lvl1pPr>
          </a:lstStyle>
          <a:p>
            <a:pPr marL="86392" lvl="0" indent="-86392">
              <a:lnSpc>
                <a:spcPct val="90000"/>
              </a:lnSpc>
            </a:pPr>
            <a:r>
              <a:rPr lang="en-US"/>
              <a:t>Insert sub headline</a:t>
            </a:r>
          </a:p>
        </p:txBody>
      </p:sp>
      <p:sp>
        <p:nvSpPr>
          <p:cNvPr id="7" name="Title 6">
            <a:extLst>
              <a:ext uri="{FF2B5EF4-FFF2-40B4-BE49-F238E27FC236}">
                <a16:creationId xmlns:a16="http://schemas.microsoft.com/office/drawing/2014/main" id="{F73D995C-F428-43C3-B49C-3AD7065F77C8}"/>
              </a:ext>
            </a:extLst>
          </p:cNvPr>
          <p:cNvSpPr>
            <a:spLocks noGrp="1"/>
          </p:cNvSpPr>
          <p:nvPr>
            <p:ph type="title" hasCustomPrompt="1"/>
          </p:nvPr>
        </p:nvSpPr>
        <p:spPr/>
        <p:txBody>
          <a:bodyPr vert="horz" wrap="none" lIns="0" tIns="45720" rIns="91440" bIns="45720" rtlCol="0" anchor="b" anchorCtr="0">
            <a:noAutofit/>
          </a:bodyPr>
          <a:lstStyle>
            <a:lvl1pPr>
              <a:defRPr lang="en-US" dirty="0"/>
            </a:lvl1pPr>
          </a:lstStyle>
          <a:p>
            <a:pPr lvl="0"/>
            <a:r>
              <a:rPr lang="en-US"/>
              <a:t>Insert headline on maximum one line</a:t>
            </a:r>
          </a:p>
        </p:txBody>
      </p:sp>
    </p:spTree>
    <p:extLst>
      <p:ext uri="{BB962C8B-B14F-4D97-AF65-F5344CB8AC3E}">
        <p14:creationId xmlns:p14="http://schemas.microsoft.com/office/powerpoint/2010/main" val="2697395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 Intro – Black text light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DBE988F-1BF4-472B-8755-57EAF869555F}"/>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light background picture or leave for white]</a:t>
            </a:r>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3050247" y="3616325"/>
            <a:ext cx="811483" cy="102041"/>
          </a:xfrm>
        </p:spPr>
        <p:txBody>
          <a:bodyPr lIns="0" tIns="0" rIns="0" anchor="ctr" anchorCtr="0"/>
          <a:lstStyle>
            <a:lvl1pPr algn="ctr">
              <a:defRPr sz="567"/>
            </a:lvl1pPr>
          </a:lstStyle>
          <a:p>
            <a:fld id="{E8D5F8AB-D219-4726-8278-165CA93B2559}" type="datetime1">
              <a:rPr lang="en-US" smtClean="0"/>
              <a:t>2/27/2023</a:t>
            </a:fld>
            <a:endParaRPr lang="en-US"/>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tx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latin typeface="+mj-lt"/>
                <a:ea typeface="Volvo Broad Pro" panose="02000606020000020004" pitchFamily="50" charset="0"/>
                <a:cs typeface="+mn-cs"/>
              </a:defRPr>
            </a:lvl1pPr>
          </a:lstStyle>
          <a:p>
            <a:pPr lvl="0"/>
            <a:r>
              <a:rPr lang="en-US" noProof="0"/>
              <a:t>Insert sub headline</a:t>
            </a:r>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5" name="Footer Placeholder 4">
            <a:extLst>
              <a:ext uri="{FF2B5EF4-FFF2-40B4-BE49-F238E27FC236}">
                <a16:creationId xmlns:a16="http://schemas.microsoft.com/office/drawing/2014/main" id="{593539FA-75E5-47C4-A176-BCA731EF1FC8}"/>
              </a:ext>
            </a:extLst>
          </p:cNvPr>
          <p:cNvSpPr>
            <a:spLocks noGrp="1"/>
          </p:cNvSpPr>
          <p:nvPr>
            <p:ph type="ftr" sz="quarter" idx="23"/>
          </p:nvPr>
        </p:nvSpPr>
        <p:spPr>
          <a:xfrm>
            <a:off x="434699" y="3475573"/>
            <a:ext cx="6042578" cy="93222"/>
          </a:xfrm>
        </p:spPr>
        <p:txBody>
          <a:bodyPr anchor="ctr" anchorCtr="0"/>
          <a:lstStyle>
            <a:lvl1pPr algn="ctr">
              <a:defRPr sz="567">
                <a:solidFill>
                  <a:schemeClr val="tx1"/>
                </a:solidFill>
              </a:defRPr>
            </a:lvl1pPr>
          </a:lstStyle>
          <a:p>
            <a:r>
              <a:rPr lang="en-GB"/>
              <a:t>Volvo CE - Company Presentation</a:t>
            </a:r>
            <a:endParaRPr lang="en-US"/>
          </a:p>
        </p:txBody>
      </p:sp>
      <p:sp>
        <p:nvSpPr>
          <p:cNvPr id="13" name="Entity">
            <a:extLst>
              <a:ext uri="{FF2B5EF4-FFF2-40B4-BE49-F238E27FC236}">
                <a16:creationId xmlns:a16="http://schemas.microsoft.com/office/drawing/2014/main" id="{8607A533-DD8B-418B-91AC-B4CFEE0664AD}"/>
              </a:ext>
            </a:extLst>
          </p:cNvPr>
          <p:cNvSpPr>
            <a:spLocks noGrp="1"/>
          </p:cNvSpPr>
          <p:nvPr>
            <p:ph type="body" sz="quarter" idx="24" hasCustomPrompt="1"/>
          </p:nvPr>
        </p:nvSpPr>
        <p:spPr>
          <a:xfrm>
            <a:off x="2869114" y="3337456"/>
            <a:ext cx="1173748" cy="122694"/>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7371309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Intro – White text dark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rgbClr val="396976"/>
              </a:solidFill>
            </a:endParaRPr>
          </a:p>
        </p:txBody>
      </p:sp>
      <p:sp>
        <p:nvSpPr>
          <p:cNvPr id="12" name="Picture Placeholder 10">
            <a:extLst>
              <a:ext uri="{FF2B5EF4-FFF2-40B4-BE49-F238E27FC236}">
                <a16:creationId xmlns:a16="http://schemas.microsoft.com/office/drawing/2014/main" id="{498F0748-BA9A-4992-B5FF-4C9A480B0F79}"/>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dark background picture or leave for blue]</a:t>
            </a: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3050247" y="3616325"/>
            <a:ext cx="811483" cy="102041"/>
          </a:xfrm>
        </p:spPr>
        <p:txBody>
          <a:bodyPr lIns="0" tIns="0" rIns="0" anchor="ctr" anchorCtr="0"/>
          <a:lstStyle>
            <a:lvl1pPr algn="ctr">
              <a:defRPr sz="567">
                <a:solidFill>
                  <a:schemeClr val="bg1"/>
                </a:solidFill>
              </a:defRPr>
            </a:lvl1pPr>
          </a:lstStyle>
          <a:p>
            <a:fld id="{538875BF-B360-42ED-B05B-66B6801AAD7C}" type="datetime1">
              <a:rPr lang="en-US" smtClean="0"/>
              <a:t>2/27/2023</a:t>
            </a:fld>
            <a:endParaRPr lang="en-US"/>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bg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j-lt"/>
                <a:ea typeface="Volvo Broad Pro" panose="02000606020000020004" pitchFamily="50" charset="0"/>
                <a:cs typeface="+mn-cs"/>
              </a:defRPr>
            </a:lvl1pPr>
          </a:lstStyle>
          <a:p>
            <a:pPr lvl="0"/>
            <a:r>
              <a:rPr lang="en-US"/>
              <a:t>Insert sub headline</a:t>
            </a:r>
          </a:p>
        </p:txBody>
      </p:sp>
      <p:sp>
        <p:nvSpPr>
          <p:cNvPr id="3" name="Footer Placeholder 2">
            <a:extLst>
              <a:ext uri="{FF2B5EF4-FFF2-40B4-BE49-F238E27FC236}">
                <a16:creationId xmlns:a16="http://schemas.microsoft.com/office/drawing/2014/main" id="{2DE09822-E119-48C4-9E5A-1117F60A4992}"/>
              </a:ext>
            </a:extLst>
          </p:cNvPr>
          <p:cNvSpPr>
            <a:spLocks noGrp="1"/>
          </p:cNvSpPr>
          <p:nvPr>
            <p:ph type="ftr" sz="quarter" idx="23"/>
          </p:nvPr>
        </p:nvSpPr>
        <p:spPr>
          <a:xfrm>
            <a:off x="434699" y="3475573"/>
            <a:ext cx="6042578" cy="93222"/>
          </a:xfrm>
        </p:spPr>
        <p:txBody>
          <a:bodyPr anchor="ctr" anchorCtr="0"/>
          <a:lstStyle>
            <a:lvl1pPr algn="ctr">
              <a:defRPr sz="567">
                <a:solidFill>
                  <a:schemeClr val="bg1"/>
                </a:solidFill>
              </a:defRPr>
            </a:lvl1pPr>
          </a:lstStyle>
          <a:p>
            <a:r>
              <a:rPr lang="en-GB"/>
              <a:t>Volvo CE - Company Presentation</a:t>
            </a:r>
            <a:endParaRPr lang="en-US"/>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13" name="Entity">
            <a:extLst>
              <a:ext uri="{FF2B5EF4-FFF2-40B4-BE49-F238E27FC236}">
                <a16:creationId xmlns:a16="http://schemas.microsoft.com/office/drawing/2014/main" id="{A745DF2A-2DF2-4E7D-8874-5F1867C5BEBD}"/>
              </a:ext>
            </a:extLst>
          </p:cNvPr>
          <p:cNvSpPr>
            <a:spLocks noGrp="1"/>
          </p:cNvSpPr>
          <p:nvPr>
            <p:ph type="body" sz="quarter" idx="24" hasCustomPrompt="1"/>
          </p:nvPr>
        </p:nvSpPr>
        <p:spPr>
          <a:xfrm>
            <a:off x="2869114" y="3337456"/>
            <a:ext cx="1173748" cy="122694"/>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46913876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Chapter - Headline with light background">
    <p:bg>
      <p:bgPr>
        <a:solidFill>
          <a:srgbClr val="E1DFDD"/>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ctrTitle" hasCustomPrompt="1"/>
          </p:nvPr>
        </p:nvSpPr>
        <p:spPr>
          <a:xfrm>
            <a:off x="1134803" y="1325081"/>
            <a:ext cx="4642371" cy="643642"/>
          </a:xfrm>
          <a:prstGeom prst="rect">
            <a:avLst/>
          </a:prstGeom>
        </p:spPr>
        <p:txBody>
          <a:bodyPr vert="horz" wrap="square" lIns="0" tIns="45720" rIns="91440" bIns="45720" rtlCol="0" anchor="b" anchorCtr="0">
            <a:noAutofit/>
          </a:bodyPr>
          <a:lstStyle>
            <a:lvl1pPr>
              <a:defRPr lang="en-US" sz="1814" i="0" spc="0" baseline="0" noProof="0" dirty="0">
                <a:solidFill>
                  <a:schemeClr val="tx1"/>
                </a:solidFill>
              </a:defRPr>
            </a:lvl1pPr>
          </a:lstStyle>
          <a:p>
            <a:pPr marL="0" lvl="0" algn="ctr">
              <a:lnSpc>
                <a:spcPct val="114000"/>
              </a:lnSpc>
            </a:pPr>
            <a:r>
              <a:rPr lang="en-US" noProof="0"/>
              <a:t>Insert headline</a:t>
            </a:r>
          </a:p>
        </p:txBody>
      </p:sp>
      <p:sp>
        <p:nvSpPr>
          <p:cNvPr id="8" name="Rectangle 6"/>
          <p:cNvSpPr>
            <a:spLocks noGrp="1" noChangeArrowheads="1"/>
          </p:cNvSpPr>
          <p:nvPr>
            <p:ph type="subTitle" idx="1" hasCustomPrompt="1"/>
          </p:nvPr>
        </p:nvSpPr>
        <p:spPr>
          <a:xfrm>
            <a:off x="1512895" y="2040834"/>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latin typeface="+mn-lt"/>
                <a:ea typeface="Volvo Broad Pro" panose="02000606020000020004" pitchFamily="50" charset="0"/>
                <a:cs typeface="+mn-cs"/>
              </a:defRPr>
            </a:lvl1pPr>
          </a:lstStyle>
          <a:p>
            <a:pPr lvl="0"/>
            <a:r>
              <a:rPr lang="en-US" noProof="0"/>
              <a:t>Insert sub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655BB78E-7BE0-4FE3-AECE-82D5FD08AB82}"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a:t>
            </a:fld>
            <a:endParaRPr lang="en-US"/>
          </a:p>
        </p:txBody>
      </p:sp>
      <p:sp>
        <p:nvSpPr>
          <p:cNvPr id="9" name="Logotype">
            <a:extLst>
              <a:ext uri="{FF2B5EF4-FFF2-40B4-BE49-F238E27FC236}">
                <a16:creationId xmlns:a16="http://schemas.microsoft.com/office/drawing/2014/main" id="{A964F04B-A351-468C-8AC1-B380B8E30E34}"/>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68749678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2 Chapter - Headline with dark background">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04AE67-31E6-4B83-94BC-D89600871A4C}"/>
              </a:ext>
            </a:extLst>
          </p:cNvPr>
          <p:cNvSpPr>
            <a:spLocks noGrp="1"/>
          </p:cNvSpPr>
          <p:nvPr>
            <p:ph type="ftr" sz="quarter" idx="10"/>
          </p:nvPr>
        </p:nvSpPr>
        <p:spPr/>
        <p:txBody>
          <a:bodyPr/>
          <a:lstStyle>
            <a:lvl1pPr>
              <a:defRPr>
                <a:solidFill>
                  <a:schemeClr val="bg1"/>
                </a:solidFill>
              </a:defRPr>
            </a:lvl1pPr>
          </a:lstStyle>
          <a:p>
            <a:r>
              <a:rPr lang="en-US"/>
              <a:t>Volvo CE - Company Presentation</a:t>
            </a:r>
          </a:p>
        </p:txBody>
      </p:sp>
      <p:sp>
        <p:nvSpPr>
          <p:cNvPr id="4" name="Slide Number Placeholder 3">
            <a:extLst>
              <a:ext uri="{FF2B5EF4-FFF2-40B4-BE49-F238E27FC236}">
                <a16:creationId xmlns:a16="http://schemas.microsoft.com/office/drawing/2014/main" id="{E26CFD90-A60F-4078-BB20-BB1424378529}"/>
              </a:ext>
            </a:extLst>
          </p:cNvPr>
          <p:cNvSpPr>
            <a:spLocks noGrp="1"/>
          </p:cNvSpPr>
          <p:nvPr>
            <p:ph type="sldNum" sz="quarter" idx="11"/>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5" name="Date Placeholder 4">
            <a:extLst>
              <a:ext uri="{FF2B5EF4-FFF2-40B4-BE49-F238E27FC236}">
                <a16:creationId xmlns:a16="http://schemas.microsoft.com/office/drawing/2014/main" id="{C15C6101-0437-4F7A-9363-4B7E6C7BE385}"/>
              </a:ext>
            </a:extLst>
          </p:cNvPr>
          <p:cNvSpPr>
            <a:spLocks noGrp="1"/>
          </p:cNvSpPr>
          <p:nvPr>
            <p:ph type="dt" sz="half" idx="12"/>
          </p:nvPr>
        </p:nvSpPr>
        <p:spPr/>
        <p:txBody>
          <a:bodyPr/>
          <a:lstStyle>
            <a:lvl1pPr>
              <a:defRPr>
                <a:solidFill>
                  <a:schemeClr val="bg1"/>
                </a:solidFill>
              </a:defRPr>
            </a:lvl1pPr>
          </a:lstStyle>
          <a:p>
            <a:fld id="{45E504D1-23F8-4BB8-9319-DA7E4E8BDA32}" type="datetime1">
              <a:rPr lang="en-US" smtClean="0"/>
              <a:t>2/27/2023</a:t>
            </a:fld>
            <a:endParaRPr lang="en-US"/>
          </a:p>
        </p:txBody>
      </p:sp>
      <p:sp>
        <p:nvSpPr>
          <p:cNvPr id="7" name="Subtitle 6">
            <a:extLst>
              <a:ext uri="{FF2B5EF4-FFF2-40B4-BE49-F238E27FC236}">
                <a16:creationId xmlns:a16="http://schemas.microsoft.com/office/drawing/2014/main" id="{380F1236-AB04-4B51-92A3-C5004390C03D}"/>
              </a:ext>
            </a:extLst>
          </p:cNvPr>
          <p:cNvSpPr>
            <a:spLocks noGrp="1" noChangeArrowheads="1"/>
          </p:cNvSpPr>
          <p:nvPr>
            <p:ph type="subTitle" idx="1" hasCustomPrompt="1"/>
          </p:nvPr>
        </p:nvSpPr>
        <p:spPr>
          <a:xfrm>
            <a:off x="1512895" y="2040834"/>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n-lt"/>
                <a:ea typeface="Volvo Broad Pro" panose="02000606020000020004" pitchFamily="50" charset="0"/>
                <a:cs typeface="+mn-cs"/>
              </a:defRPr>
            </a:lvl1pPr>
          </a:lstStyle>
          <a:p>
            <a:pPr lvl="0"/>
            <a:r>
              <a:rPr lang="en-US" noProof="0"/>
              <a:t>Insert sub headline</a:t>
            </a:r>
          </a:p>
        </p:txBody>
      </p:sp>
      <p:sp>
        <p:nvSpPr>
          <p:cNvPr id="2" name="Title 1">
            <a:extLst>
              <a:ext uri="{FF2B5EF4-FFF2-40B4-BE49-F238E27FC236}">
                <a16:creationId xmlns:a16="http://schemas.microsoft.com/office/drawing/2014/main" id="{2489EA45-A61D-4DBE-8226-13D071120F62}"/>
              </a:ext>
            </a:extLst>
          </p:cNvPr>
          <p:cNvSpPr>
            <a:spLocks noGrp="1"/>
          </p:cNvSpPr>
          <p:nvPr>
            <p:ph type="title" hasCustomPrompt="1"/>
          </p:nvPr>
        </p:nvSpPr>
        <p:spPr>
          <a:xfrm>
            <a:off x="1134802" y="1325080"/>
            <a:ext cx="4642372" cy="643642"/>
          </a:xfrm>
        </p:spPr>
        <p:txBody>
          <a:bodyPr anchor="b" anchorCtr="0"/>
          <a:lstStyle>
            <a:lvl1pPr algn="ctr">
              <a:lnSpc>
                <a:spcPct val="113000"/>
              </a:lnSpc>
              <a:defRPr sz="1814">
                <a:solidFill>
                  <a:schemeClr val="bg1"/>
                </a:solidFill>
              </a:defRPr>
            </a:lvl1pPr>
          </a:lstStyle>
          <a:p>
            <a:r>
              <a:rPr lang="en-US"/>
              <a:t>Insert headline</a:t>
            </a:r>
            <a:endParaRPr lang="sv-SE"/>
          </a:p>
        </p:txBody>
      </p:sp>
      <p:pic>
        <p:nvPicPr>
          <p:cNvPr id="8" name="Graphic 7">
            <a:extLst>
              <a:ext uri="{FF2B5EF4-FFF2-40B4-BE49-F238E27FC236}">
                <a16:creationId xmlns:a16="http://schemas.microsoft.com/office/drawing/2014/main" id="{A1B19DDB-28DE-477F-A297-CD8DA8470CB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10049" y="158159"/>
            <a:ext cx="691878" cy="53061"/>
          </a:xfrm>
          <a:prstGeom prst="rect">
            <a:avLst/>
          </a:prstGeom>
        </p:spPr>
      </p:pic>
      <p:sp>
        <p:nvSpPr>
          <p:cNvPr id="10" name="Logotype">
            <a:extLst>
              <a:ext uri="{FF2B5EF4-FFF2-40B4-BE49-F238E27FC236}">
                <a16:creationId xmlns:a16="http://schemas.microsoft.com/office/drawing/2014/main" id="{219BC8E1-D69A-4D58-B98C-D19F647E3972}"/>
              </a:ext>
            </a:extLst>
          </p:cNvPr>
          <p:cNvSpPr>
            <a:spLocks noGrp="1" noChangeAspect="1"/>
          </p:cNvSpPr>
          <p:nvPr>
            <p:ph type="body" sz="quarter" idx="16"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185575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 Chapter - Headline with dark background">
    <p:bg>
      <p:bgPr>
        <a:solidFill>
          <a:schemeClr val="accent1"/>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ctrTitle" hasCustomPrompt="1"/>
          </p:nvPr>
        </p:nvSpPr>
        <p:spPr>
          <a:xfrm>
            <a:off x="1134803" y="1327405"/>
            <a:ext cx="4642371" cy="643642"/>
          </a:xfrm>
          <a:prstGeom prst="rect">
            <a:avLst/>
          </a:prstGeom>
        </p:spPr>
        <p:txBody>
          <a:bodyPr vert="horz" wrap="square" lIns="0" tIns="45720" rIns="91440" bIns="45720" rtlCol="0" anchor="b" anchorCtr="0">
            <a:noAutofit/>
          </a:bodyPr>
          <a:lstStyle>
            <a:lvl1pPr>
              <a:lnSpc>
                <a:spcPct val="90000"/>
              </a:lnSpc>
              <a:defRPr lang="en-US" sz="1814" i="0" spc="0" baseline="0" noProof="0" dirty="0">
                <a:solidFill>
                  <a:schemeClr val="bg1"/>
                </a:solidFill>
              </a:defRPr>
            </a:lvl1pPr>
          </a:lstStyle>
          <a:p>
            <a:pPr marL="0" lvl="0" algn="ctr">
              <a:lnSpc>
                <a:spcPct val="114000"/>
              </a:lnSpc>
            </a:pPr>
            <a:r>
              <a:rPr lang="en-US" noProof="0"/>
              <a:t>Insert headline</a:t>
            </a:r>
          </a:p>
        </p:txBody>
      </p:sp>
      <p:sp>
        <p:nvSpPr>
          <p:cNvPr id="8" name="Rectangle 6"/>
          <p:cNvSpPr>
            <a:spLocks noGrp="1" noChangeArrowheads="1"/>
          </p:cNvSpPr>
          <p:nvPr>
            <p:ph type="subTitle" idx="1" hasCustomPrompt="1"/>
          </p:nvPr>
        </p:nvSpPr>
        <p:spPr>
          <a:xfrm>
            <a:off x="1512895" y="2040834"/>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n-lt"/>
                <a:ea typeface="Volvo Broad Pro" panose="02000606020000020004" pitchFamily="50" charset="0"/>
                <a:cs typeface="+mn-cs"/>
              </a:defRPr>
            </a:lvl1pPr>
          </a:lstStyle>
          <a:p>
            <a:pPr lvl="0"/>
            <a:r>
              <a:rPr lang="en-US"/>
              <a:t>Insert sub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3D904201-2960-4C9D-AEE3-90C070CB88B5}"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10049" y="158159"/>
            <a:ext cx="691878" cy="53061"/>
          </a:xfrm>
          <a:prstGeom prst="rect">
            <a:avLst/>
          </a:prstGeom>
        </p:spPr>
      </p:pic>
      <p:sp>
        <p:nvSpPr>
          <p:cNvPr id="9" name="Logotype">
            <a:extLst>
              <a:ext uri="{FF2B5EF4-FFF2-40B4-BE49-F238E27FC236}">
                <a16:creationId xmlns:a16="http://schemas.microsoft.com/office/drawing/2014/main" id="{665A09AF-A34C-4A6C-B8E5-C8DAD24A43BF}"/>
              </a:ext>
            </a:extLst>
          </p:cNvPr>
          <p:cNvSpPr>
            <a:spLocks noGrp="1" noChangeAspect="1"/>
          </p:cNvSpPr>
          <p:nvPr>
            <p:ph type="body" sz="quarter" idx="16"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55410540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 Content - Title and bullet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2"/>
            <a:ext cx="3720587" cy="2311464"/>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8AA9E646-2741-4AC1-9439-D05676CFFE94}"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8" name="Logotype">
            <a:extLst>
              <a:ext uri="{FF2B5EF4-FFF2-40B4-BE49-F238E27FC236}">
                <a16:creationId xmlns:a16="http://schemas.microsoft.com/office/drawing/2014/main" id="{1BB363F6-F9B6-4408-8667-1272529FBDC4}"/>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808880831"/>
      </p:ext>
    </p:extLst>
  </p:cSld>
  <p:clrMapOvr>
    <a:masterClrMapping/>
  </p:clrMapOvr>
  <p:extLst>
    <p:ext uri="{DCECCB84-F9BA-43D5-87BE-67443E8EF086}">
      <p15:sldGuideLst xmlns:p15="http://schemas.microsoft.com/office/powerpoint/2012/main">
        <p15:guide id="1" orient="horz" pos="21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 Content - Title, bullet text with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1"/>
            <a:ext cx="2876261" cy="2310118"/>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4CC091C9-9253-47B4-A0FF-5C4E7A50AABC}"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699" y="548218"/>
            <a:ext cx="3098539" cy="453790"/>
          </a:xfrm>
        </p:spPr>
        <p:txBody>
          <a:bodyPr wrap="square"/>
          <a:lstStyle>
            <a:lvl1pPr>
              <a:defRPr/>
            </a:lvl1pPr>
          </a:lstStyle>
          <a:p>
            <a:r>
              <a:rPr lang="en-US"/>
              <a:t>Insert headline</a:t>
            </a:r>
          </a:p>
        </p:txBody>
      </p:sp>
      <p:sp>
        <p:nvSpPr>
          <p:cNvPr id="9" name="Picture Placeholder 5">
            <a:extLst>
              <a:ext uri="{FF2B5EF4-FFF2-40B4-BE49-F238E27FC236}">
                <a16:creationId xmlns:a16="http://schemas.microsoft.com/office/drawing/2014/main" id="{5625D45F-02D3-44E1-BD03-8D4E7CD63470}"/>
              </a:ext>
            </a:extLst>
          </p:cNvPr>
          <p:cNvSpPr>
            <a:spLocks noGrp="1"/>
          </p:cNvSpPr>
          <p:nvPr>
            <p:ph type="pic" sz="quarter" idx="15" hasCustomPrompt="1"/>
          </p:nvPr>
        </p:nvSpPr>
        <p:spPr>
          <a:xfrm>
            <a:off x="3683235" y="617367"/>
            <a:ext cx="2794043" cy="2794803"/>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8" name="Logotype">
            <a:extLst>
              <a:ext uri="{FF2B5EF4-FFF2-40B4-BE49-F238E27FC236}">
                <a16:creationId xmlns:a16="http://schemas.microsoft.com/office/drawing/2014/main" id="{C1124728-FAC4-44E7-8F45-31E8DC5277AE}"/>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688568000"/>
      </p:ext>
    </p:extLst>
  </p:cSld>
  <p:clrMapOvr>
    <a:masterClrMapping/>
  </p:clrMapOvr>
  <p:extLst>
    <p:ext uri="{DCECCB84-F9BA-43D5-87BE-67443E8EF086}">
      <p15:sldGuideLst xmlns:p15="http://schemas.microsoft.com/office/powerpoint/2012/main">
        <p15:guide id="1" pos="2318" userDrawn="1">
          <p15:clr>
            <a:srgbClr val="FBAE40"/>
          </p15:clr>
        </p15:guide>
        <p15:guide id="2" orient="horz" pos="215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3 Content – Two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6"/>
            <a:ext cx="2918075" cy="1649611"/>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3559203" y="1209536"/>
            <a:ext cx="2918075" cy="1649611"/>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2924245"/>
            <a:ext cx="2918075" cy="305247"/>
          </a:xfrm>
        </p:spPr>
        <p:txBody>
          <a:bodyPr>
            <a:noAutofit/>
          </a:bodyPr>
          <a:lstStyle>
            <a:lvl1pPr marL="0" indent="0">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C386F3A-FA72-4D00-B736-23A48F0351C5}"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3559203" y="2924245"/>
            <a:ext cx="2918075" cy="305247"/>
          </a:xfrm>
        </p:spPr>
        <p:txBody>
          <a:bodyPr>
            <a:noAutofit/>
          </a:bodyPr>
          <a:lstStyle>
            <a:lvl1pPr marL="0" indent="0">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2" name="Logotype">
            <a:extLst>
              <a:ext uri="{FF2B5EF4-FFF2-40B4-BE49-F238E27FC236}">
                <a16:creationId xmlns:a16="http://schemas.microsoft.com/office/drawing/2014/main" id="{15A6A16C-8048-4471-A15E-A81CBDCF302E}"/>
              </a:ext>
            </a:extLst>
          </p:cNvPr>
          <p:cNvSpPr>
            <a:spLocks noGrp="1" noChangeAspect="1"/>
          </p:cNvSpPr>
          <p:nvPr>
            <p:ph type="body" sz="quarter" idx="18"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039477830"/>
      </p:ext>
    </p:extLst>
  </p:cSld>
  <p:clrMapOvr>
    <a:masterClrMapping/>
  </p:clrMapOvr>
  <p:extLst>
    <p:ext uri="{DCECCB84-F9BA-43D5-87BE-67443E8EF086}">
      <p15:sldGuideLst xmlns:p15="http://schemas.microsoft.com/office/powerpoint/2012/main">
        <p15:guide id="1" pos="2113" userDrawn="1">
          <p15:clr>
            <a:srgbClr val="FBAE40"/>
          </p15:clr>
        </p15:guide>
        <p15:guide id="2" pos="2241" userDrawn="1">
          <p15:clr>
            <a:srgbClr val="FBAE40"/>
          </p15:clr>
        </p15:guide>
        <p15:guide id="3" orient="horz" pos="762" userDrawn="1">
          <p15:clr>
            <a:srgbClr val="FBAE40"/>
          </p15:clr>
        </p15:guide>
        <p15:guide id="4" orient="horz" pos="1842" userDrawn="1">
          <p15:clr>
            <a:srgbClr val="FBAE40"/>
          </p15:clr>
        </p15:guide>
        <p15:guide id="5" orient="horz" pos="215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4 Content – Content - Title, bullet text with left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9370" y="1146548"/>
            <a:ext cx="2127908" cy="2144574"/>
          </a:xfrm>
        </p:spPr>
        <p:txBody>
          <a:bodyPr/>
          <a:lstStyle>
            <a:lvl1pPr>
              <a:lnSpc>
                <a:spcPct val="120000"/>
              </a:lnSpc>
              <a:defRPr/>
            </a:lvl1pPr>
            <a:lvl2pPr>
              <a:lnSpc>
                <a:spcPct val="120000"/>
              </a:lnSpc>
              <a:defRPr/>
            </a:lvl2pPr>
            <a:lvl3pPr marL="192584" indent="0">
              <a:buNone/>
              <a:defRPr/>
            </a:lvl3pPr>
          </a:lstStyle>
          <a:p>
            <a:pPr lvl="0"/>
            <a:r>
              <a:rPr lang="en-US"/>
              <a:t>Click to edit Master text styles</a:t>
            </a:r>
          </a:p>
          <a:p>
            <a:pPr lvl="1"/>
            <a:r>
              <a:rPr lang="en-US"/>
              <a:t>Second level</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700" y="1209534"/>
            <a:ext cx="3700786" cy="2081588"/>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7044762E-A0A1-439A-BB7D-ACFDBC19E595}"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0" name="Logotype">
            <a:extLst>
              <a:ext uri="{FF2B5EF4-FFF2-40B4-BE49-F238E27FC236}">
                <a16:creationId xmlns:a16="http://schemas.microsoft.com/office/drawing/2014/main" id="{467762BB-0BC1-40F0-BEFD-5DA1A1A64E9F}"/>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766760498"/>
      </p:ext>
    </p:extLst>
  </p:cSld>
  <p:clrMapOvr>
    <a:masterClrMapping/>
  </p:clrMapOvr>
  <p:extLst>
    <p:ext uri="{DCECCB84-F9BA-43D5-87BE-67443E8EF086}">
      <p15:sldGuideLst xmlns:p15="http://schemas.microsoft.com/office/powerpoint/2012/main">
        <p15:guide id="1" orient="horz" pos="762" userDrawn="1">
          <p15:clr>
            <a:srgbClr val="FBAE40"/>
          </p15:clr>
        </p15:guide>
        <p15:guide id="2" orient="horz" pos="207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5 Content - Title, text with large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1938890"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2517291"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F8BAD4AA-AEE5-4BA6-A64A-E9540FF402B3}"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C7F525CB-9B53-4A60-8584-0E2E8489653F}"/>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560775367"/>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6 Content - Title, text with large left pictur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698"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538388" y="1111795"/>
            <a:ext cx="1938890" cy="484091"/>
          </a:xfrm>
        </p:spPr>
        <p:txBody>
          <a:bodyPr wrap="square" bIns="0" anchor="b" anchorCtr="0"/>
          <a:lstStyle>
            <a:lvl1pPr>
              <a:defRPr/>
            </a:lvl1pPr>
          </a:lstStyle>
          <a:p>
            <a:r>
              <a:rPr lang="en-US"/>
              <a:t>Insert headline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538388"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55654144-B106-4442-8D6F-A6C1CEC3D134}"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31BBACEB-6617-4535-9420-B0BF14331051}"/>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195270308"/>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7 Content – Title, text with medium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3221123"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3803648" y="617366"/>
            <a:ext cx="2673628"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698" y="1653077"/>
            <a:ext cx="2998845"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02B90CA-61BF-4C77-B2EC-94AE1D66428A}"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B5766613-54F9-4465-8AA6-CF19BF0709A0}"/>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381399726"/>
      </p:ext>
    </p:extLst>
  </p:cSld>
  <p:clrMapOvr>
    <a:masterClrMapping/>
  </p:clrMapOvr>
  <p:extLst>
    <p:ext uri="{DCECCB84-F9BA-43D5-87BE-67443E8EF086}">
      <p15:sldGuideLst xmlns:p15="http://schemas.microsoft.com/office/powerpoint/2012/main">
        <p15:guide id="1" orient="horz" pos="980" userDrawn="1">
          <p15:clr>
            <a:srgbClr val="FBAE40"/>
          </p15:clr>
        </p15:guide>
        <p15:guide id="2" orient="horz" pos="2074" userDrawn="1">
          <p15:clr>
            <a:srgbClr val="FBAE40"/>
          </p15:clr>
        </p15:guide>
        <p15:guide id="3" pos="2395"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8 Content – Centered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688E1170-2EB4-474F-BF41-723A595BBBB0}"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GB"/>
              <a:t>Volvo CE - Company Presentation</a:t>
            </a:r>
            <a:endParaRPr lang="en-US"/>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Rectangle 5">
            <a:extLst>
              <a:ext uri="{FF2B5EF4-FFF2-40B4-BE49-F238E27FC236}">
                <a16:creationId xmlns:a16="http://schemas.microsoft.com/office/drawing/2014/main" id="{4AF4158F-CCD6-4017-A03D-47E8978C22F8}"/>
              </a:ext>
            </a:extLst>
          </p:cNvPr>
          <p:cNvSpPr>
            <a:spLocks noGrp="1" noChangeArrowheads="1"/>
          </p:cNvSpPr>
          <p:nvPr>
            <p:ph type="ctrTitle" hasCustomPrompt="1"/>
          </p:nvPr>
        </p:nvSpPr>
        <p:spPr>
          <a:xfrm>
            <a:off x="1134803" y="894653"/>
            <a:ext cx="4642370" cy="643642"/>
          </a:xfrm>
          <a:prstGeom prst="rect">
            <a:avLst/>
          </a:prstGeom>
        </p:spPr>
        <p:txBody>
          <a:bodyPr anchor="b" anchorCtr="0"/>
          <a:lstStyle>
            <a:lvl1pPr algn="ctr">
              <a:lnSpc>
                <a:spcPct val="114000"/>
              </a:lnSpc>
              <a:defRPr sz="1361" b="0" i="0" spc="0" baseline="0">
                <a:solidFill>
                  <a:schemeClr val="tx1"/>
                </a:solidFill>
                <a:latin typeface="+mj-lt"/>
              </a:defRPr>
            </a:lvl1pPr>
          </a:lstStyle>
          <a:p>
            <a:pPr lvl="0"/>
            <a:r>
              <a:rPr lang="en-US" noProof="0"/>
              <a:t>Insert headline</a:t>
            </a:r>
          </a:p>
        </p:txBody>
      </p:sp>
      <p:sp>
        <p:nvSpPr>
          <p:cNvPr id="9" name="Rectangle 6">
            <a:extLst>
              <a:ext uri="{FF2B5EF4-FFF2-40B4-BE49-F238E27FC236}">
                <a16:creationId xmlns:a16="http://schemas.microsoft.com/office/drawing/2014/main" id="{932CDCD1-B8C9-4D61-BD90-5AE5F3EBAFBA}"/>
              </a:ext>
            </a:extLst>
          </p:cNvPr>
          <p:cNvSpPr>
            <a:spLocks noGrp="1" noChangeArrowheads="1"/>
          </p:cNvSpPr>
          <p:nvPr>
            <p:ph type="subTitle" idx="1" hasCustomPrompt="1"/>
          </p:nvPr>
        </p:nvSpPr>
        <p:spPr>
          <a:xfrm>
            <a:off x="1512895" y="1652475"/>
            <a:ext cx="3886186" cy="1536696"/>
          </a:xfrm>
          <a:prstGeom prst="rect">
            <a:avLst/>
          </a:prstGeom>
        </p:spPr>
        <p:txBody>
          <a:bodyPr tIns="0">
            <a:noAutofit/>
          </a:bodyPr>
          <a:lstStyle>
            <a:lvl1pPr marL="0" indent="0" algn="ctr">
              <a:lnSpc>
                <a:spcPct val="114000"/>
              </a:lnSpc>
              <a:buFont typeface="Volvo Novum" panose="020B0503040502060204" pitchFamily="34" charset="0"/>
              <a:buNone/>
              <a:defRPr sz="907" spc="0" baseline="0">
                <a:latin typeface="+mn-lt"/>
                <a:ea typeface="Volvo Broad Pro" panose="02000606020000020004" pitchFamily="50" charset="0"/>
                <a:cs typeface="+mn-cs"/>
              </a:defRPr>
            </a:lvl1pPr>
          </a:lstStyle>
          <a:p>
            <a:pPr lvl="0"/>
            <a:r>
              <a:rPr lang="en-US" noProof="0"/>
              <a:t>Insert text</a:t>
            </a:r>
          </a:p>
        </p:txBody>
      </p:sp>
      <p:sp>
        <p:nvSpPr>
          <p:cNvPr id="7" name="Logotype">
            <a:extLst>
              <a:ext uri="{FF2B5EF4-FFF2-40B4-BE49-F238E27FC236}">
                <a16:creationId xmlns:a16="http://schemas.microsoft.com/office/drawing/2014/main" id="{3AD38B61-B3D2-440E-ADDB-B9F036ECE514}"/>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494138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9 Content – Three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2525322"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84034CBB-8320-4B76-9069-2B9A43E73583}"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2525322"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8" name="Picture Placeholder 5">
            <a:extLst>
              <a:ext uri="{FF2B5EF4-FFF2-40B4-BE49-F238E27FC236}">
                <a16:creationId xmlns:a16="http://schemas.microsoft.com/office/drawing/2014/main" id="{64CDBF56-B658-420C-A173-629AC10AD794}"/>
              </a:ext>
            </a:extLst>
          </p:cNvPr>
          <p:cNvSpPr>
            <a:spLocks noGrp="1"/>
          </p:cNvSpPr>
          <p:nvPr>
            <p:ph type="pic" sz="quarter" idx="18" hasCustomPrompt="1"/>
          </p:nvPr>
        </p:nvSpPr>
        <p:spPr>
          <a:xfrm>
            <a:off x="4615943"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9" name="Text Placeholder 6">
            <a:extLst>
              <a:ext uri="{FF2B5EF4-FFF2-40B4-BE49-F238E27FC236}">
                <a16:creationId xmlns:a16="http://schemas.microsoft.com/office/drawing/2014/main" id="{0CBDB873-2604-4753-94BB-6BB3846EB6BC}"/>
              </a:ext>
            </a:extLst>
          </p:cNvPr>
          <p:cNvSpPr>
            <a:spLocks noGrp="1"/>
          </p:cNvSpPr>
          <p:nvPr>
            <p:ph type="body" sz="quarter" idx="19" hasCustomPrompt="1"/>
          </p:nvPr>
        </p:nvSpPr>
        <p:spPr>
          <a:xfrm>
            <a:off x="4615676" y="3135812"/>
            <a:ext cx="1861602"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6" name="Logotype">
            <a:extLst>
              <a:ext uri="{FF2B5EF4-FFF2-40B4-BE49-F238E27FC236}">
                <a16:creationId xmlns:a16="http://schemas.microsoft.com/office/drawing/2014/main" id="{C06C971C-CD33-4B22-8EC9-E10825CC64DD}"/>
              </a:ext>
            </a:extLst>
          </p:cNvPr>
          <p:cNvSpPr>
            <a:spLocks noGrp="1" noChangeAspect="1"/>
          </p:cNvSpPr>
          <p:nvPr>
            <p:ph type="body" sz="quarter" idx="20"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77816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 Content - Title and bullet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2"/>
            <a:ext cx="3720587" cy="2311464"/>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1E8ABD0F-819B-49FC-BB25-9A3606356A62}"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8" name="Logotype">
            <a:extLst>
              <a:ext uri="{FF2B5EF4-FFF2-40B4-BE49-F238E27FC236}">
                <a16:creationId xmlns:a16="http://schemas.microsoft.com/office/drawing/2014/main" id="{1BB363F6-F9B6-4408-8667-1272529FBDC4}"/>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618298157"/>
      </p:ext>
    </p:extLst>
  </p:cSld>
  <p:clrMapOvr>
    <a:masterClrMapping/>
  </p:clrMapOvr>
  <p:extLst>
    <p:ext uri="{DCECCB84-F9BA-43D5-87BE-67443E8EF086}">
      <p15:sldGuideLst xmlns:p15="http://schemas.microsoft.com/office/powerpoint/2012/main">
        <p15:guide id="1" orient="horz" pos="215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0 Content – Four column circle picture with text">
    <p:spTree>
      <p:nvGrpSpPr>
        <p:cNvPr id="1" name=""/>
        <p:cNvGrpSpPr/>
        <p:nvPr/>
      </p:nvGrpSpPr>
      <p:grpSpPr>
        <a:xfrm>
          <a:off x="0" y="0"/>
          <a:ext cx="0" cy="0"/>
          <a:chOff x="0" y="0"/>
          <a:chExt cx="0" cy="0"/>
        </a:xfrm>
      </p:grpSpPr>
      <p:sp>
        <p:nvSpPr>
          <p:cNvPr id="35" name="Picture Placeholder 5">
            <a:extLst>
              <a:ext uri="{FF2B5EF4-FFF2-40B4-BE49-F238E27FC236}">
                <a16:creationId xmlns:a16="http://schemas.microsoft.com/office/drawing/2014/main" id="{5C0D2034-2B39-4DEA-A3A4-261CF9826EB8}"/>
              </a:ext>
            </a:extLst>
          </p:cNvPr>
          <p:cNvSpPr>
            <a:spLocks noGrp="1"/>
          </p:cNvSpPr>
          <p:nvPr>
            <p:ph type="pic" sz="quarter" idx="54" hasCustomPrompt="1"/>
          </p:nvPr>
        </p:nvSpPr>
        <p:spPr>
          <a:xfrm>
            <a:off x="5156979"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80707"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33" name="Picture Placeholder 5">
            <a:extLst>
              <a:ext uri="{FF2B5EF4-FFF2-40B4-BE49-F238E27FC236}">
                <a16:creationId xmlns:a16="http://schemas.microsoft.com/office/drawing/2014/main" id="{407623E6-F280-4454-AE2C-4100AFFCF668}"/>
              </a:ext>
            </a:extLst>
          </p:cNvPr>
          <p:cNvSpPr>
            <a:spLocks noGrp="1"/>
          </p:cNvSpPr>
          <p:nvPr>
            <p:ph type="pic" sz="quarter" idx="52" hasCustomPrompt="1"/>
          </p:nvPr>
        </p:nvSpPr>
        <p:spPr>
          <a:xfrm>
            <a:off x="2039464"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34" name="Picture Placeholder 5">
            <a:extLst>
              <a:ext uri="{FF2B5EF4-FFF2-40B4-BE49-F238E27FC236}">
                <a16:creationId xmlns:a16="http://schemas.microsoft.com/office/drawing/2014/main" id="{1B164767-2CD3-412D-BF96-52D862A99439}"/>
              </a:ext>
            </a:extLst>
          </p:cNvPr>
          <p:cNvSpPr>
            <a:spLocks noGrp="1"/>
          </p:cNvSpPr>
          <p:nvPr>
            <p:ph type="pic" sz="quarter" idx="53" hasCustomPrompt="1"/>
          </p:nvPr>
        </p:nvSpPr>
        <p:spPr>
          <a:xfrm>
            <a:off x="3598222"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48C22A93-7D90-4AAF-84CA-1CDD18016E4B}"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cxnSp>
        <p:nvCxnSpPr>
          <p:cNvPr id="30" name="Rak 4">
            <a:extLst>
              <a:ext uri="{FF2B5EF4-FFF2-40B4-BE49-F238E27FC236}">
                <a16:creationId xmlns:a16="http://schemas.microsoft.com/office/drawing/2014/main" id="{39990578-CDAD-42D1-A581-FB9EFA30DBCF}"/>
              </a:ext>
            </a:extLst>
          </p:cNvPr>
          <p:cNvCxnSpPr>
            <a:cxnSpLocks/>
          </p:cNvCxnSpPr>
          <p:nvPr userDrawn="1"/>
        </p:nvCxnSpPr>
        <p:spPr>
          <a:xfrm>
            <a:off x="1896857" y="2667718"/>
            <a:ext cx="0" cy="745797"/>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1" name="Rak 22">
            <a:extLst>
              <a:ext uri="{FF2B5EF4-FFF2-40B4-BE49-F238E27FC236}">
                <a16:creationId xmlns:a16="http://schemas.microsoft.com/office/drawing/2014/main" id="{C3C69160-5A98-4F0F-AE03-BFEC4187883B}"/>
              </a:ext>
            </a:extLst>
          </p:cNvPr>
          <p:cNvCxnSpPr>
            <a:cxnSpLocks/>
          </p:cNvCxnSpPr>
          <p:nvPr userDrawn="1"/>
        </p:nvCxnSpPr>
        <p:spPr>
          <a:xfrm>
            <a:off x="3455614" y="2667718"/>
            <a:ext cx="0" cy="745797"/>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2" name="Rak 23">
            <a:extLst>
              <a:ext uri="{FF2B5EF4-FFF2-40B4-BE49-F238E27FC236}">
                <a16:creationId xmlns:a16="http://schemas.microsoft.com/office/drawing/2014/main" id="{354EDF22-B5CF-4154-983B-DE8CE27E50A2}"/>
              </a:ext>
            </a:extLst>
          </p:cNvPr>
          <p:cNvCxnSpPr>
            <a:cxnSpLocks/>
          </p:cNvCxnSpPr>
          <p:nvPr userDrawn="1"/>
        </p:nvCxnSpPr>
        <p:spPr>
          <a:xfrm>
            <a:off x="5014371" y="2667720"/>
            <a:ext cx="0" cy="745796"/>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6" name="Text Placeholder 6">
            <a:extLst>
              <a:ext uri="{FF2B5EF4-FFF2-40B4-BE49-F238E27FC236}">
                <a16:creationId xmlns:a16="http://schemas.microsoft.com/office/drawing/2014/main" id="{64A24264-54D8-461D-8B2E-876977318CDE}"/>
              </a:ext>
            </a:extLst>
          </p:cNvPr>
          <p:cNvSpPr>
            <a:spLocks noGrp="1"/>
          </p:cNvSpPr>
          <p:nvPr>
            <p:ph type="body" sz="quarter" idx="55" hasCustomPrompt="1"/>
          </p:nvPr>
        </p:nvSpPr>
        <p:spPr>
          <a:xfrm>
            <a:off x="434700"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37" name="Text Placeholder 6">
            <a:extLst>
              <a:ext uri="{FF2B5EF4-FFF2-40B4-BE49-F238E27FC236}">
                <a16:creationId xmlns:a16="http://schemas.microsoft.com/office/drawing/2014/main" id="{FEF09CE1-0835-4758-9704-F4984A18FFD6}"/>
              </a:ext>
            </a:extLst>
          </p:cNvPr>
          <p:cNvSpPr>
            <a:spLocks noGrp="1"/>
          </p:cNvSpPr>
          <p:nvPr>
            <p:ph type="body" sz="quarter" idx="56" hasCustomPrompt="1"/>
          </p:nvPr>
        </p:nvSpPr>
        <p:spPr>
          <a:xfrm>
            <a:off x="1973862"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38" name="Text Placeholder 6">
            <a:extLst>
              <a:ext uri="{FF2B5EF4-FFF2-40B4-BE49-F238E27FC236}">
                <a16:creationId xmlns:a16="http://schemas.microsoft.com/office/drawing/2014/main" id="{6FD2973F-9F88-4FBD-B13A-3EA05952464E}"/>
              </a:ext>
            </a:extLst>
          </p:cNvPr>
          <p:cNvSpPr>
            <a:spLocks noGrp="1"/>
          </p:cNvSpPr>
          <p:nvPr>
            <p:ph type="body" sz="quarter" idx="57" hasCustomPrompt="1"/>
          </p:nvPr>
        </p:nvSpPr>
        <p:spPr>
          <a:xfrm>
            <a:off x="1973862"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39" name="Text Placeholder 6">
            <a:extLst>
              <a:ext uri="{FF2B5EF4-FFF2-40B4-BE49-F238E27FC236}">
                <a16:creationId xmlns:a16="http://schemas.microsoft.com/office/drawing/2014/main" id="{F7B8F22C-8013-4700-A3F7-E7E7C72EEA2E}"/>
              </a:ext>
            </a:extLst>
          </p:cNvPr>
          <p:cNvSpPr>
            <a:spLocks noGrp="1"/>
          </p:cNvSpPr>
          <p:nvPr>
            <p:ph type="body" sz="quarter" idx="58" hasCustomPrompt="1"/>
          </p:nvPr>
        </p:nvSpPr>
        <p:spPr>
          <a:xfrm>
            <a:off x="3531728"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40" name="Text Placeholder 6">
            <a:extLst>
              <a:ext uri="{FF2B5EF4-FFF2-40B4-BE49-F238E27FC236}">
                <a16:creationId xmlns:a16="http://schemas.microsoft.com/office/drawing/2014/main" id="{C290C505-57DD-4CA4-81F5-D1AAFC3925C9}"/>
              </a:ext>
            </a:extLst>
          </p:cNvPr>
          <p:cNvSpPr>
            <a:spLocks noGrp="1"/>
          </p:cNvSpPr>
          <p:nvPr>
            <p:ph type="body" sz="quarter" idx="59" hasCustomPrompt="1"/>
          </p:nvPr>
        </p:nvSpPr>
        <p:spPr>
          <a:xfrm>
            <a:off x="3531728"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41" name="Text Placeholder 6">
            <a:extLst>
              <a:ext uri="{FF2B5EF4-FFF2-40B4-BE49-F238E27FC236}">
                <a16:creationId xmlns:a16="http://schemas.microsoft.com/office/drawing/2014/main" id="{24BE01EB-413D-438E-BACF-1DE6C6485EE8}"/>
              </a:ext>
            </a:extLst>
          </p:cNvPr>
          <p:cNvSpPr>
            <a:spLocks noGrp="1"/>
          </p:cNvSpPr>
          <p:nvPr>
            <p:ph type="body" sz="quarter" idx="60" hasCustomPrompt="1"/>
          </p:nvPr>
        </p:nvSpPr>
        <p:spPr>
          <a:xfrm>
            <a:off x="5103961"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42" name="Text Placeholder 6">
            <a:extLst>
              <a:ext uri="{FF2B5EF4-FFF2-40B4-BE49-F238E27FC236}">
                <a16:creationId xmlns:a16="http://schemas.microsoft.com/office/drawing/2014/main" id="{06885BC2-38AA-411B-8E8E-648B7B3F5687}"/>
              </a:ext>
            </a:extLst>
          </p:cNvPr>
          <p:cNvSpPr>
            <a:spLocks noGrp="1"/>
          </p:cNvSpPr>
          <p:nvPr>
            <p:ph type="body" sz="quarter" idx="61" hasCustomPrompt="1"/>
          </p:nvPr>
        </p:nvSpPr>
        <p:spPr>
          <a:xfrm>
            <a:off x="5103961"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22" name="Logotype">
            <a:extLst>
              <a:ext uri="{FF2B5EF4-FFF2-40B4-BE49-F238E27FC236}">
                <a16:creationId xmlns:a16="http://schemas.microsoft.com/office/drawing/2014/main" id="{F7C65AC0-581D-4469-AAE9-884180070FE2}"/>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048628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11 Content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AD21DA7F-C891-4BF3-BDAC-7D8D373B61B3}"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GB"/>
              <a:t>Volvo CE - Company Presentation</a:t>
            </a:r>
            <a:endParaRPr lang="en-US"/>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Logotype">
            <a:extLst>
              <a:ext uri="{FF2B5EF4-FFF2-40B4-BE49-F238E27FC236}">
                <a16:creationId xmlns:a16="http://schemas.microsoft.com/office/drawing/2014/main" id="{0FEC399D-B3E6-496E-A0B5-4394767AEA70}"/>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853991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12 Content – 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991F6F80-C94C-48D3-A49A-05E1FD4C93A1}"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GB"/>
              <a:t>Volvo CE - Company Presentation</a:t>
            </a:r>
            <a:endParaRPr lang="en-US"/>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ext Placeholder 10">
            <a:extLst>
              <a:ext uri="{FF2B5EF4-FFF2-40B4-BE49-F238E27FC236}">
                <a16:creationId xmlns:a16="http://schemas.microsoft.com/office/drawing/2014/main" id="{61A70294-B9EF-4EC7-85A6-7DDD1070A732}"/>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7" name="Title 6">
            <a:extLst>
              <a:ext uri="{FF2B5EF4-FFF2-40B4-BE49-F238E27FC236}">
                <a16:creationId xmlns:a16="http://schemas.microsoft.com/office/drawing/2014/main" id="{F73D995C-F428-43C3-B49C-3AD7065F77C8}"/>
              </a:ext>
            </a:extLst>
          </p:cNvPr>
          <p:cNvSpPr>
            <a:spLocks noGrp="1"/>
          </p:cNvSpPr>
          <p:nvPr>
            <p:ph type="title" hasCustomPrompt="1"/>
          </p:nvPr>
        </p:nvSpPr>
        <p:spPr/>
        <p:txBody>
          <a:bodyPr/>
          <a:lstStyle>
            <a:lvl1pPr>
              <a:defRPr/>
            </a:lvl1pPr>
          </a:lstStyle>
          <a:p>
            <a:r>
              <a:rPr lang="en-US"/>
              <a:t>Insert headline on maximum one line</a:t>
            </a:r>
          </a:p>
        </p:txBody>
      </p:sp>
      <p:sp>
        <p:nvSpPr>
          <p:cNvPr id="8" name="Logotype">
            <a:extLst>
              <a:ext uri="{FF2B5EF4-FFF2-40B4-BE49-F238E27FC236}">
                <a16:creationId xmlns:a16="http://schemas.microsoft.com/office/drawing/2014/main" id="{396BCB76-7545-4F2B-9957-3F427FAD8F11}"/>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715782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13 Content - Light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tx1">
                    <a:alpha val="0"/>
                  </a:schemeClr>
                </a:solidFill>
              </a:defRPr>
            </a:lvl1pPr>
          </a:lstStyle>
          <a:p>
            <a:fld id="{21281C6A-D8C6-4C5C-9A54-4C99E61AB4B5}"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tx1">
                    <a:alpha val="0"/>
                  </a:schemeClr>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tx1">
                    <a:alpha val="0"/>
                  </a:schemeClr>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chemeClr val="bg1"/>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525653871"/>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14 Content - Dark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alpha val="0"/>
                  </a:schemeClr>
                </a:solidFill>
              </a:defRPr>
            </a:lvl1pPr>
          </a:lstStyle>
          <a:p>
            <a:fld id="{87DC681B-9693-4C3C-AF1A-47E311D1E911}"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alpha val="0"/>
                  </a:schemeClr>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alpha val="0"/>
                  </a:schemeClr>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243636752"/>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15 Content – Fullscreen fil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BFA3B2DA-80AD-4FB3-8366-B0B62FBD15AE}"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Media Placeholder 7">
            <a:extLst>
              <a:ext uri="{FF2B5EF4-FFF2-40B4-BE49-F238E27FC236}">
                <a16:creationId xmlns:a16="http://schemas.microsoft.com/office/drawing/2014/main" id="{57A958D1-B83F-4A8E-B08D-F0EAC069463E}"/>
              </a:ext>
            </a:extLst>
          </p:cNvPr>
          <p:cNvSpPr>
            <a:spLocks noGrp="1"/>
          </p:cNvSpPr>
          <p:nvPr>
            <p:ph type="media" sz="quarter" idx="13" hasCustomPrompt="1"/>
          </p:nvPr>
        </p:nvSpPr>
        <p:spPr>
          <a:xfrm>
            <a:off x="1" y="1"/>
            <a:ext cx="6911975" cy="3887788"/>
          </a:xfrm>
          <a:solidFill>
            <a:schemeClr val="bg1"/>
          </a:solidFill>
        </p:spPr>
        <p:txBody>
          <a:bodyPr tIns="504000" anchor="ctr" anchorCtr="0">
            <a:normAutofit/>
          </a:bodyPr>
          <a:lstStyle>
            <a:lvl1pPr marL="0" indent="0" algn="ctr">
              <a:buFontTx/>
              <a:buNone/>
              <a:defRPr sz="567"/>
            </a:lvl1pPr>
          </a:lstStyle>
          <a:p>
            <a:r>
              <a:rPr lang="en-US"/>
              <a:t>Insert film</a:t>
            </a:r>
          </a:p>
        </p:txBody>
      </p:sp>
    </p:spTree>
    <p:extLst>
      <p:ext uri="{BB962C8B-B14F-4D97-AF65-F5344CB8AC3E}">
        <p14:creationId xmlns:p14="http://schemas.microsoft.com/office/powerpoint/2010/main" val="17665966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6 Content – Fullscreen picture no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D16BDBDF-FE27-48AE-94E5-D4BEC307D777}"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Picture Placeholder 5">
            <a:extLst>
              <a:ext uri="{FF2B5EF4-FFF2-40B4-BE49-F238E27FC236}">
                <a16:creationId xmlns:a16="http://schemas.microsoft.com/office/drawing/2014/main" id="{B998408D-CE75-486B-B626-6554EBEBAD95}"/>
              </a:ext>
            </a:extLst>
          </p:cNvPr>
          <p:cNvSpPr>
            <a:spLocks noGrp="1"/>
          </p:cNvSpPr>
          <p:nvPr>
            <p:ph type="pic" sz="quarter" idx="13" hasCustomPrompt="1"/>
          </p:nvPr>
        </p:nvSpPr>
        <p:spPr>
          <a:xfrm>
            <a:off x="1" y="1"/>
            <a:ext cx="6911975" cy="3887788"/>
          </a:xfrm>
          <a:solidFill>
            <a:schemeClr val="bg1"/>
          </a:solidFill>
        </p:spPr>
        <p:txBody>
          <a:bodyPr tIns="504000" anchor="ctr" anchorCtr="0">
            <a:normAutofit/>
          </a:bodyPr>
          <a:lstStyle>
            <a:lvl1pPr marL="0" indent="0" algn="ctr">
              <a:buFontTx/>
              <a:buNone/>
              <a:defRPr sz="567"/>
            </a:lvl1pPr>
          </a:lstStyle>
          <a:p>
            <a:r>
              <a:rPr lang="en-US"/>
              <a:t>Insert picture</a:t>
            </a:r>
          </a:p>
        </p:txBody>
      </p:sp>
    </p:spTree>
    <p:extLst>
      <p:ext uri="{BB962C8B-B14F-4D97-AF65-F5344CB8AC3E}">
        <p14:creationId xmlns:p14="http://schemas.microsoft.com/office/powerpoint/2010/main" val="840179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1 Statement - Black text and light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6" y="1391850"/>
            <a:ext cx="5282724" cy="992301"/>
          </a:xfrm>
          <a:prstGeom prst="rect">
            <a:avLst/>
          </a:prstGeom>
        </p:spPr>
        <p:txBody>
          <a:bodyPr wrap="square" anchor="ctr" anchorCtr="0"/>
          <a:lstStyle>
            <a:lvl1pPr algn="ctr">
              <a:lnSpc>
                <a:spcPct val="90000"/>
              </a:lnSpc>
              <a:defRPr sz="3061" b="0" i="0" spc="181" baseline="0">
                <a:solidFill>
                  <a:schemeClr val="tx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88DCA086-B78F-417B-B54A-C9639179AB12}"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01282ADE-F504-4A08-AA69-31227A6263AC}"/>
              </a:ext>
            </a:extLst>
          </p:cNvPr>
          <p:cNvSpPr>
            <a:spLocks noGrp="1" noChangeAspect="1"/>
          </p:cNvSpPr>
          <p:nvPr>
            <p:ph type="body" sz="quarter" idx="21"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5413454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2 Statement - White text and dark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5" y="1391850"/>
            <a:ext cx="5282726" cy="992301"/>
          </a:xfrm>
          <a:prstGeom prst="rect">
            <a:avLst/>
          </a:prstGeom>
        </p:spPr>
        <p:txBody>
          <a:bodyPr wrap="square" anchor="ctr" anchorCtr="0"/>
          <a:lstStyle>
            <a:lvl1pPr algn="ctr">
              <a:lnSpc>
                <a:spcPct val="90000"/>
              </a:lnSpc>
              <a:defRPr sz="3061" b="0" i="0" spc="181" baseline="0">
                <a:solidFill>
                  <a:schemeClr val="bg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BB38859D-4D40-4BD6-BA99-8538A405ADDC}"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9" name="Logotype">
            <a:extLst>
              <a:ext uri="{FF2B5EF4-FFF2-40B4-BE49-F238E27FC236}">
                <a16:creationId xmlns:a16="http://schemas.microsoft.com/office/drawing/2014/main" id="{AB20AC79-21F0-4AF7-BC03-387C8834141D}"/>
              </a:ext>
            </a:extLst>
          </p:cNvPr>
          <p:cNvSpPr>
            <a:spLocks noGrp="1" noChangeAspect="1"/>
          </p:cNvSpPr>
          <p:nvPr>
            <p:ph type="body" sz="quarter" idx="21"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45499785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1 End slide blu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accent1"/>
                </a:solidFill>
              </a:defRPr>
            </a:lvl1pPr>
          </a:lstStyle>
          <a:p>
            <a:fld id="{687EA444-0DF6-49F3-BAAB-DCB7455AF31C}"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accent1"/>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96116" y="1879826"/>
            <a:ext cx="1519744" cy="116553"/>
          </a:xfrm>
          <a:prstGeom prst="rect">
            <a:avLst/>
          </a:prstGeom>
        </p:spPr>
      </p:pic>
    </p:spTree>
    <p:extLst>
      <p:ext uri="{BB962C8B-B14F-4D97-AF65-F5344CB8AC3E}">
        <p14:creationId xmlns:p14="http://schemas.microsoft.com/office/powerpoint/2010/main" val="145831191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 Content - Title, bullet text with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1"/>
            <a:ext cx="2876261" cy="2310118"/>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83205996-5068-41D1-A33F-2C278F9459F3}"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699" y="548218"/>
            <a:ext cx="3098539" cy="453790"/>
          </a:xfrm>
        </p:spPr>
        <p:txBody>
          <a:bodyPr wrap="square"/>
          <a:lstStyle>
            <a:lvl1pPr>
              <a:defRPr/>
            </a:lvl1pPr>
          </a:lstStyle>
          <a:p>
            <a:r>
              <a:rPr lang="en-US"/>
              <a:t>Insert headline</a:t>
            </a:r>
          </a:p>
        </p:txBody>
      </p:sp>
      <p:sp>
        <p:nvSpPr>
          <p:cNvPr id="9" name="Picture Placeholder 5">
            <a:extLst>
              <a:ext uri="{FF2B5EF4-FFF2-40B4-BE49-F238E27FC236}">
                <a16:creationId xmlns:a16="http://schemas.microsoft.com/office/drawing/2014/main" id="{5625D45F-02D3-44E1-BD03-8D4E7CD63470}"/>
              </a:ext>
            </a:extLst>
          </p:cNvPr>
          <p:cNvSpPr>
            <a:spLocks noGrp="1"/>
          </p:cNvSpPr>
          <p:nvPr>
            <p:ph type="pic" sz="quarter" idx="15" hasCustomPrompt="1"/>
          </p:nvPr>
        </p:nvSpPr>
        <p:spPr>
          <a:xfrm>
            <a:off x="3683235" y="617367"/>
            <a:ext cx="2794043" cy="2794803"/>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8" name="Logotype">
            <a:extLst>
              <a:ext uri="{FF2B5EF4-FFF2-40B4-BE49-F238E27FC236}">
                <a16:creationId xmlns:a16="http://schemas.microsoft.com/office/drawing/2014/main" id="{C1124728-FAC4-44E7-8F45-31E8DC5277AE}"/>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214040923"/>
      </p:ext>
    </p:extLst>
  </p:cSld>
  <p:clrMapOvr>
    <a:masterClrMapping/>
  </p:clrMapOvr>
  <p:extLst>
    <p:ext uri="{DCECCB84-F9BA-43D5-87BE-67443E8EF086}">
      <p15:sldGuideLst xmlns:p15="http://schemas.microsoft.com/office/powerpoint/2012/main">
        <p15:guide id="1" pos="2318" userDrawn="1">
          <p15:clr>
            <a:srgbClr val="FBAE40"/>
          </p15:clr>
        </p15:guide>
        <p15:guide id="2" orient="horz" pos="215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2 End slide whit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522F46BD-E0C2-4336-8E32-108392650083}"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1" y="1"/>
            <a:ext cx="6911975" cy="38877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708596" y="1879826"/>
            <a:ext cx="1494784" cy="116553"/>
          </a:xfrm>
          <a:prstGeom prst="rect">
            <a:avLst/>
          </a:prstGeom>
        </p:spPr>
      </p:pic>
    </p:spTree>
    <p:extLst>
      <p:ext uri="{BB962C8B-B14F-4D97-AF65-F5344CB8AC3E}">
        <p14:creationId xmlns:p14="http://schemas.microsoft.com/office/powerpoint/2010/main" val="304144441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12153" y="1023139"/>
            <a:ext cx="6220778" cy="2154459"/>
          </a:xfrm>
        </p:spPr>
        <p:txBody>
          <a:bodyPr>
            <a:normAutofit/>
          </a:bodyPr>
          <a:lstStyle>
            <a:lvl1pPr marL="0" indent="0">
              <a:buNone/>
              <a:tabLst>
                <a:tab pos="950293" algn="l"/>
                <a:tab pos="4199524" algn="l"/>
              </a:tabLst>
              <a:defRPr sz="1209" b="0" baseline="0"/>
            </a:lvl1pPr>
          </a:lstStyle>
          <a:p>
            <a:pPr lvl="0"/>
            <a:r>
              <a:rPr lang="en-US"/>
              <a:t>00:00-00:00	Tab to add text	Tab to add text </a:t>
            </a:r>
          </a:p>
        </p:txBody>
      </p:sp>
      <p:sp>
        <p:nvSpPr>
          <p:cNvPr id="2" name="Title 1"/>
          <p:cNvSpPr>
            <a:spLocks noGrp="1"/>
          </p:cNvSpPr>
          <p:nvPr>
            <p:ph type="title" hasCustomPrompt="1"/>
          </p:nvPr>
        </p:nvSpPr>
        <p:spPr/>
        <p:txBody>
          <a:bodyPr/>
          <a:lstStyle>
            <a:lvl1pPr>
              <a:defRPr/>
            </a:lvl1pPr>
          </a:lstStyle>
          <a:p>
            <a:r>
              <a:rPr lang="en-US"/>
              <a:t>Click to add Agenda title</a:t>
            </a:r>
            <a:endParaRPr lang="sv-SE"/>
          </a:p>
        </p:txBody>
      </p:sp>
      <p:sp>
        <p:nvSpPr>
          <p:cNvPr id="7" name="Date Placeholder 4"/>
          <p:cNvSpPr>
            <a:spLocks noGrp="1"/>
          </p:cNvSpPr>
          <p:nvPr>
            <p:ph type="dt" sz="half" idx="2"/>
          </p:nvPr>
        </p:nvSpPr>
        <p:spPr>
          <a:xfrm>
            <a:off x="358891" y="3651487"/>
            <a:ext cx="1612794" cy="206989"/>
          </a:xfrm>
          <a:prstGeom prst="rect">
            <a:avLst/>
          </a:prstGeom>
        </p:spPr>
        <p:txBody>
          <a:bodyPr vert="horz" lIns="91440" tIns="45720" rIns="91440" bIns="45720" rtlCol="0" anchor="ctr"/>
          <a:lstStyle>
            <a:lvl1pPr algn="l">
              <a:defRPr sz="567">
                <a:solidFill>
                  <a:schemeClr val="tx1"/>
                </a:solidFill>
              </a:defRPr>
            </a:lvl1pPr>
          </a:lstStyle>
          <a:p>
            <a:fld id="{81F3F495-EE19-4C67-BC48-9AE4565ABC51}" type="datetime1">
              <a:rPr lang="en-US" smtClean="0"/>
              <a:t>2/27/2023</a:t>
            </a:fld>
            <a:endParaRPr lang="sv-SE"/>
          </a:p>
        </p:txBody>
      </p:sp>
      <p:sp>
        <p:nvSpPr>
          <p:cNvPr id="8" name="Footer Placeholder 5"/>
          <p:cNvSpPr>
            <a:spLocks noGrp="1"/>
          </p:cNvSpPr>
          <p:nvPr>
            <p:ph type="ftr" sz="quarter" idx="3"/>
          </p:nvPr>
        </p:nvSpPr>
        <p:spPr>
          <a:xfrm>
            <a:off x="78555" y="3557455"/>
            <a:ext cx="4739890" cy="206989"/>
          </a:xfrm>
          <a:prstGeom prst="rect">
            <a:avLst/>
          </a:prstGeom>
        </p:spPr>
        <p:txBody>
          <a:bodyPr vert="horz" lIns="91440" tIns="45720" rIns="91440" bIns="45720" rtlCol="0" anchor="ctr"/>
          <a:lstStyle>
            <a:lvl1pPr algn="l">
              <a:defRPr sz="567">
                <a:solidFill>
                  <a:schemeClr val="tx1"/>
                </a:solidFill>
              </a:defRPr>
            </a:lvl1pPr>
          </a:lstStyle>
          <a:p>
            <a:r>
              <a:rPr lang="en-GB"/>
              <a:t>Volvo CE - Company Presentation</a:t>
            </a:r>
            <a:endParaRPr lang="sv-SE"/>
          </a:p>
        </p:txBody>
      </p:sp>
      <p:sp>
        <p:nvSpPr>
          <p:cNvPr id="9" name="Slide Number Placeholder 9"/>
          <p:cNvSpPr>
            <a:spLocks noGrp="1"/>
          </p:cNvSpPr>
          <p:nvPr>
            <p:ph type="sldNum" sz="quarter" idx="4"/>
          </p:nvPr>
        </p:nvSpPr>
        <p:spPr>
          <a:xfrm>
            <a:off x="78555" y="3651487"/>
            <a:ext cx="436430" cy="206989"/>
          </a:xfrm>
          <a:prstGeom prst="rect">
            <a:avLst/>
          </a:prstGeom>
        </p:spPr>
        <p:txBody>
          <a:bodyPr vert="horz" lIns="91440" tIns="45720" rIns="91440" bIns="45720" rtlCol="0" anchor="ctr"/>
          <a:lstStyle>
            <a:lvl1pPr algn="l">
              <a:defRPr sz="567">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2518437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 Content – Sub-headin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6ECEA5C1-D38D-134A-A7DD-0DCF319AEF24}"/>
              </a:ext>
            </a:extLst>
          </p:cNvPr>
          <p:cNvSpPr>
            <a:spLocks noGrp="1"/>
          </p:cNvSpPr>
          <p:nvPr>
            <p:ph type="title" hasCustomPrompt="1"/>
          </p:nvPr>
        </p:nvSpPr>
        <p:spPr>
          <a:xfrm>
            <a:off x="400307" y="326536"/>
            <a:ext cx="6117471" cy="313174"/>
          </a:xfrm>
          <a:prstGeom prst="rect">
            <a:avLst/>
          </a:prstGeom>
        </p:spPr>
        <p:txBody>
          <a:bodyPr vert="horz" lIns="91440" tIns="45720" rIns="91440" bIns="45720" rtlCol="0" anchor="t" anchorCtr="0">
            <a:noAutofit/>
          </a:bodyPr>
          <a:lstStyle>
            <a:lvl1pPr>
              <a:defRPr b="0"/>
            </a:lvl1pPr>
          </a:lstStyle>
          <a:p>
            <a:r>
              <a:rPr lang="en-GB" noProof="0"/>
              <a:t>Click to edit master title</a:t>
            </a:r>
            <a:endParaRPr lang="en-US" noProof="0"/>
          </a:p>
        </p:txBody>
      </p:sp>
      <p:sp>
        <p:nvSpPr>
          <p:cNvPr id="2" name="Date Placeholder 1">
            <a:extLst>
              <a:ext uri="{FF2B5EF4-FFF2-40B4-BE49-F238E27FC236}">
                <a16:creationId xmlns:a16="http://schemas.microsoft.com/office/drawing/2014/main" id="{F1164531-0CE8-D841-887D-2A37393813BA}"/>
              </a:ext>
            </a:extLst>
          </p:cNvPr>
          <p:cNvSpPr>
            <a:spLocks noGrp="1"/>
          </p:cNvSpPr>
          <p:nvPr>
            <p:ph type="dt" sz="half" idx="18"/>
          </p:nvPr>
        </p:nvSpPr>
        <p:spPr/>
        <p:txBody>
          <a:bodyPr/>
          <a:lstStyle/>
          <a:p>
            <a:fld id="{46077398-9937-49C9-AB20-1EC2E250A944}" type="datetime1">
              <a:rPr lang="en-US" smtClean="0"/>
              <a:t>2/27/2023</a:t>
            </a:fld>
            <a:endParaRPr lang="en-US"/>
          </a:p>
        </p:txBody>
      </p:sp>
      <p:sp>
        <p:nvSpPr>
          <p:cNvPr id="3" name="Footer Placeholder 2">
            <a:extLst>
              <a:ext uri="{FF2B5EF4-FFF2-40B4-BE49-F238E27FC236}">
                <a16:creationId xmlns:a16="http://schemas.microsoft.com/office/drawing/2014/main" id="{F1E55613-9A28-9746-B059-EFB3818B2AFE}"/>
              </a:ext>
            </a:extLst>
          </p:cNvPr>
          <p:cNvSpPr>
            <a:spLocks noGrp="1"/>
          </p:cNvSpPr>
          <p:nvPr>
            <p:ph type="ftr" sz="quarter" idx="19"/>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1EEB0EE3-E463-5C47-A45A-15FD8D6AAA60}"/>
              </a:ext>
            </a:extLst>
          </p:cNvPr>
          <p:cNvSpPr>
            <a:spLocks noGrp="1"/>
          </p:cNvSpPr>
          <p:nvPr>
            <p:ph type="sldNum" sz="quarter" idx="20"/>
          </p:nvPr>
        </p:nvSpPr>
        <p:spPr/>
        <p:txBody>
          <a:bodyPr/>
          <a:lstStyle/>
          <a:p>
            <a:fld id="{F4BB9EDD-1740-4E4A-8601-A7D0893F42E6}" type="slidenum">
              <a:rPr lang="en-US" smtClean="0"/>
              <a:pPr/>
              <a:t>‹#›</a:t>
            </a:fld>
            <a:endParaRPr lang="en-US"/>
          </a:p>
        </p:txBody>
      </p:sp>
      <p:sp>
        <p:nvSpPr>
          <p:cNvPr id="10" name="Text Placeholder 14">
            <a:extLst>
              <a:ext uri="{FF2B5EF4-FFF2-40B4-BE49-F238E27FC236}">
                <a16:creationId xmlns:a16="http://schemas.microsoft.com/office/drawing/2014/main" id="{FDB3ED1A-0487-4D04-907F-DDBDDCFFD112}"/>
              </a:ext>
            </a:extLst>
          </p:cNvPr>
          <p:cNvSpPr>
            <a:spLocks noGrp="1"/>
          </p:cNvSpPr>
          <p:nvPr>
            <p:ph type="body" sz="quarter" idx="14" hasCustomPrompt="1"/>
          </p:nvPr>
        </p:nvSpPr>
        <p:spPr>
          <a:xfrm>
            <a:off x="400303" y="1039376"/>
            <a:ext cx="6117474" cy="2078055"/>
          </a:xfrm>
        </p:spPr>
        <p:txBody>
          <a:bodyPr/>
          <a:lstStyle/>
          <a:p>
            <a:pPr lvl="0"/>
            <a:r>
              <a:rPr lang="en-US"/>
              <a:t>Click to edit master text</a:t>
            </a:r>
          </a:p>
          <a:p>
            <a:pPr lvl="1"/>
            <a:r>
              <a:rPr lang="en-US"/>
              <a:t>Second level</a:t>
            </a:r>
          </a:p>
          <a:p>
            <a:pPr lvl="2"/>
            <a:endParaRPr lang="sv-SE"/>
          </a:p>
        </p:txBody>
      </p:sp>
      <p:sp>
        <p:nvSpPr>
          <p:cNvPr id="12" name="Text Placeholder 2">
            <a:extLst>
              <a:ext uri="{FF2B5EF4-FFF2-40B4-BE49-F238E27FC236}">
                <a16:creationId xmlns:a16="http://schemas.microsoft.com/office/drawing/2014/main" id="{554DA19B-8247-4A2C-81D0-91F8D7E236FE}"/>
              </a:ext>
            </a:extLst>
          </p:cNvPr>
          <p:cNvSpPr>
            <a:spLocks noGrp="1"/>
          </p:cNvSpPr>
          <p:nvPr>
            <p:ph type="body" idx="17" hasCustomPrompt="1"/>
          </p:nvPr>
        </p:nvSpPr>
        <p:spPr>
          <a:xfrm>
            <a:off x="400307" y="646945"/>
            <a:ext cx="6108533" cy="197961"/>
          </a:xfrm>
          <a:prstGeom prst="rect">
            <a:avLst/>
          </a:prstGeom>
        </p:spPr>
        <p:txBody>
          <a:bodyPr tIns="0" anchor="t" anchorCtr="0">
            <a:noAutofit/>
          </a:bodyPr>
          <a:lstStyle>
            <a:lvl1pPr marL="0" indent="0">
              <a:lnSpc>
                <a:spcPts val="1620"/>
              </a:lnSpc>
              <a:buNone/>
              <a:defRPr sz="1361" b="0" cap="none" baseline="0">
                <a:solidFill>
                  <a:schemeClr val="tx1"/>
                </a:solidFill>
              </a:defRPr>
            </a:lvl1pPr>
            <a:lvl2pPr marL="274286" indent="0">
              <a:buNone/>
              <a:defRPr sz="1200" b="1"/>
            </a:lvl2pPr>
            <a:lvl3pPr marL="548575" indent="0">
              <a:buNone/>
              <a:defRPr sz="1080" b="1"/>
            </a:lvl3pPr>
            <a:lvl4pPr marL="822862" indent="0">
              <a:buNone/>
              <a:defRPr sz="960" b="1"/>
            </a:lvl4pPr>
            <a:lvl5pPr marL="1097148" indent="0">
              <a:buNone/>
              <a:defRPr sz="960" b="1"/>
            </a:lvl5pPr>
            <a:lvl6pPr marL="1371436" indent="0">
              <a:buNone/>
              <a:defRPr sz="960" b="1"/>
            </a:lvl6pPr>
            <a:lvl7pPr marL="1645724" indent="0">
              <a:buNone/>
              <a:defRPr sz="960" b="1"/>
            </a:lvl7pPr>
            <a:lvl8pPr marL="1920010" indent="0">
              <a:buNone/>
              <a:defRPr sz="960" b="1"/>
            </a:lvl8pPr>
            <a:lvl9pPr marL="2194297" indent="0">
              <a:buNone/>
              <a:defRPr sz="960" b="1"/>
            </a:lvl9pPr>
          </a:lstStyle>
          <a:p>
            <a:pPr lvl="0"/>
            <a:r>
              <a:rPr lang="en-US" noProof="0"/>
              <a:t>Click to add sub-heading  </a:t>
            </a:r>
          </a:p>
        </p:txBody>
      </p:sp>
    </p:spTree>
    <p:extLst>
      <p:ext uri="{BB962C8B-B14F-4D97-AF65-F5344CB8AC3E}">
        <p14:creationId xmlns:p14="http://schemas.microsoft.com/office/powerpoint/2010/main" val="4081663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9. Content – Picture Lef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E6A4E9B-DF46-48BE-942D-2626F4B31124}"/>
              </a:ext>
            </a:extLst>
          </p:cNvPr>
          <p:cNvSpPr txBox="1"/>
          <p:nvPr userDrawn="1"/>
        </p:nvSpPr>
        <p:spPr>
          <a:xfrm>
            <a:off x="403209" y="3506370"/>
            <a:ext cx="1114349" cy="153440"/>
          </a:xfrm>
          <a:prstGeom prst="rect">
            <a:avLst/>
          </a:prstGeom>
          <a:noFill/>
        </p:spPr>
        <p:txBody>
          <a:bodyPr wrap="square" rtlCol="0">
            <a:spAutoFit/>
          </a:bodyPr>
          <a:lstStyle/>
          <a:p>
            <a:r>
              <a:rPr lang="en-US" sz="397" b="1">
                <a:latin typeface="+mn-lt"/>
                <a:cs typeface="+mn-cs"/>
              </a:rPr>
              <a:t>Volvo Autonomous Solutions</a:t>
            </a:r>
          </a:p>
        </p:txBody>
      </p:sp>
      <p:sp>
        <p:nvSpPr>
          <p:cNvPr id="3" name="Date Placeholder 2">
            <a:extLst>
              <a:ext uri="{FF2B5EF4-FFF2-40B4-BE49-F238E27FC236}">
                <a16:creationId xmlns:a16="http://schemas.microsoft.com/office/drawing/2014/main" id="{5EC7AC4B-321E-7747-A81B-8BC2BDA69978}"/>
              </a:ext>
            </a:extLst>
          </p:cNvPr>
          <p:cNvSpPr>
            <a:spLocks noGrp="1"/>
          </p:cNvSpPr>
          <p:nvPr>
            <p:ph type="dt" sz="half" idx="18"/>
          </p:nvPr>
        </p:nvSpPr>
        <p:spPr/>
        <p:txBody>
          <a:bodyPr/>
          <a:lstStyle/>
          <a:p>
            <a:fld id="{B6BD0D9A-A85E-4078-BB4A-A14928790E92}" type="datetime1">
              <a:rPr lang="en-US" smtClean="0"/>
              <a:t>2/27/2023</a:t>
            </a:fld>
            <a:endParaRPr lang="en-US"/>
          </a:p>
        </p:txBody>
      </p:sp>
      <p:sp>
        <p:nvSpPr>
          <p:cNvPr id="5" name="Footer Placeholder 4">
            <a:extLst>
              <a:ext uri="{FF2B5EF4-FFF2-40B4-BE49-F238E27FC236}">
                <a16:creationId xmlns:a16="http://schemas.microsoft.com/office/drawing/2014/main" id="{AA4D73E5-6F2C-D540-8985-ECC5CA772738}"/>
              </a:ext>
            </a:extLst>
          </p:cNvPr>
          <p:cNvSpPr>
            <a:spLocks noGrp="1"/>
          </p:cNvSpPr>
          <p:nvPr>
            <p:ph type="ftr" sz="quarter" idx="19"/>
          </p:nvPr>
        </p:nvSpPr>
        <p:spPr>
          <a:xfrm>
            <a:off x="454261" y="3611179"/>
            <a:ext cx="2947442" cy="121910"/>
          </a:xfrm>
        </p:spPr>
        <p:txBody>
          <a:bodyPr/>
          <a:lstStyle/>
          <a:p>
            <a:r>
              <a:rPr lang="en-GB"/>
              <a:t>Volvo CE - Company Presentation</a:t>
            </a:r>
            <a:endParaRPr lang="en-US"/>
          </a:p>
        </p:txBody>
      </p:sp>
      <p:sp>
        <p:nvSpPr>
          <p:cNvPr id="6" name="Slide Number Placeholder 5">
            <a:extLst>
              <a:ext uri="{FF2B5EF4-FFF2-40B4-BE49-F238E27FC236}">
                <a16:creationId xmlns:a16="http://schemas.microsoft.com/office/drawing/2014/main" id="{09AE60BA-E9BE-A04F-BC89-1CB887F5453D}"/>
              </a:ext>
            </a:extLst>
          </p:cNvPr>
          <p:cNvSpPr>
            <a:spLocks noGrp="1"/>
          </p:cNvSpPr>
          <p:nvPr>
            <p:ph type="sldNum" sz="quarter" idx="20"/>
          </p:nvPr>
        </p:nvSpPr>
        <p:spPr/>
        <p:txBody>
          <a:bodyPr/>
          <a:lstStyle/>
          <a:p>
            <a:fld id="{F4BB9EDD-1740-4E4A-8601-A7D0893F42E6}" type="slidenum">
              <a:rPr lang="en-US" smtClean="0"/>
              <a:pPr/>
              <a:t>‹#›</a:t>
            </a:fld>
            <a:endParaRPr lang="en-US"/>
          </a:p>
        </p:txBody>
      </p:sp>
      <p:sp>
        <p:nvSpPr>
          <p:cNvPr id="11" name="Picture Placeholder 3"/>
          <p:cNvSpPr>
            <a:spLocks noGrp="1"/>
          </p:cNvSpPr>
          <p:nvPr>
            <p:ph type="pic" sz="quarter" idx="10" hasCustomPrompt="1"/>
          </p:nvPr>
        </p:nvSpPr>
        <p:spPr>
          <a:xfrm>
            <a:off x="1" y="0"/>
            <a:ext cx="3460749" cy="3887788"/>
          </a:xfrm>
          <a:prstGeom prst="rect">
            <a:avLst/>
          </a:prstGeom>
          <a:solidFill>
            <a:srgbClr val="E1DFDD"/>
          </a:solidFill>
        </p:spPr>
        <p:txBody>
          <a:bodyPr tIns="396000" anchor="ctr" anchorCtr="0">
            <a:normAutofit/>
          </a:bodyPr>
          <a:lstStyle>
            <a:lvl1pPr marL="0" indent="0" algn="ctr">
              <a:buNone/>
              <a:defRPr sz="567" baseline="0"/>
            </a:lvl1pPr>
          </a:lstStyle>
          <a:p>
            <a:r>
              <a:rPr lang="sv-SE" err="1"/>
              <a:t>Click</a:t>
            </a:r>
            <a:r>
              <a:rPr lang="sv-SE"/>
              <a:t> </a:t>
            </a:r>
            <a:r>
              <a:rPr lang="sv-SE" err="1"/>
              <a:t>icon</a:t>
            </a:r>
            <a:r>
              <a:rPr lang="sv-SE"/>
              <a:t> to </a:t>
            </a:r>
            <a:r>
              <a:rPr lang="sv-SE" err="1"/>
              <a:t>insert</a:t>
            </a:r>
            <a:r>
              <a:rPr lang="sv-SE"/>
              <a:t> </a:t>
            </a:r>
            <a:r>
              <a:rPr lang="sv-SE" err="1"/>
              <a:t>picture</a:t>
            </a:r>
            <a:endParaRPr lang="sv-SE"/>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02881012"/>
              </p:ext>
            </p:extLst>
          </p:nvPr>
        </p:nvGraphicFramePr>
        <p:xfrm>
          <a:off x="956" y="962"/>
          <a:ext cx="952" cy="952"/>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956" y="962"/>
                        <a:ext cx="952" cy="952"/>
                      </a:xfrm>
                      <a:prstGeom prst="rect">
                        <a:avLst/>
                      </a:prstGeom>
                    </p:spPr>
                  </p:pic>
                </p:oleObj>
              </mc:Fallback>
            </mc:AlternateContent>
          </a:graphicData>
        </a:graphic>
      </p:graphicFrame>
      <p:sp>
        <p:nvSpPr>
          <p:cNvPr id="4" name="Rectangle 3" hidden="1"/>
          <p:cNvSpPr/>
          <p:nvPr userDrawn="1">
            <p:custDataLst>
              <p:tags r:id="rId2"/>
            </p:custDataLst>
          </p:nvPr>
        </p:nvSpPr>
        <p:spPr>
          <a:xfrm>
            <a:off x="1" y="1"/>
            <a:ext cx="95232" cy="95243"/>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ts val="2040"/>
              </a:lnSpc>
              <a:spcBef>
                <a:spcPct val="0"/>
              </a:spcBef>
              <a:spcAft>
                <a:spcPct val="0"/>
              </a:spcAft>
            </a:pPr>
            <a:endParaRPr lang="en-US" sz="1680" b="1" i="0" baseline="0">
              <a:solidFill>
                <a:schemeClr val="tx1"/>
              </a:solidFill>
              <a:latin typeface="+mn-lt"/>
              <a:ea typeface="+mj-ea"/>
              <a:cs typeface="+mn-cs"/>
              <a:sym typeface="Volvo Novum" panose="020B0503040502060204" pitchFamily="34" charset="0"/>
            </a:endParaRPr>
          </a:p>
        </p:txBody>
      </p:sp>
      <p:sp>
        <p:nvSpPr>
          <p:cNvPr id="13" name="Title Placeholder 1">
            <a:extLst>
              <a:ext uri="{FF2B5EF4-FFF2-40B4-BE49-F238E27FC236}">
                <a16:creationId xmlns:a16="http://schemas.microsoft.com/office/drawing/2014/main" id="{F1A1D99E-C223-AA4D-AA8C-745C317A75A6}"/>
              </a:ext>
            </a:extLst>
          </p:cNvPr>
          <p:cNvSpPr>
            <a:spLocks noGrp="1"/>
          </p:cNvSpPr>
          <p:nvPr>
            <p:ph type="title" hasCustomPrompt="1"/>
          </p:nvPr>
        </p:nvSpPr>
        <p:spPr>
          <a:xfrm>
            <a:off x="3748688" y="326535"/>
            <a:ext cx="2769093" cy="645742"/>
          </a:xfrm>
          <a:prstGeom prst="rect">
            <a:avLst/>
          </a:prstGeom>
        </p:spPr>
        <p:txBody>
          <a:bodyPr vert="horz" lIns="91440" tIns="45720" rIns="91440" bIns="45720" rtlCol="0" anchor="t" anchorCtr="0">
            <a:noAutofit/>
          </a:bodyPr>
          <a:lstStyle>
            <a:lvl1pPr>
              <a:defRPr b="0"/>
            </a:lvl1pPr>
          </a:lstStyle>
          <a:p>
            <a:r>
              <a:rPr lang="en-GB" noProof="0"/>
              <a:t>Click to edit master title</a:t>
            </a:r>
            <a:endParaRPr lang="en-US" noProof="0"/>
          </a:p>
        </p:txBody>
      </p:sp>
      <p:sp>
        <p:nvSpPr>
          <p:cNvPr id="12" name="Text Placeholder 14">
            <a:extLst>
              <a:ext uri="{FF2B5EF4-FFF2-40B4-BE49-F238E27FC236}">
                <a16:creationId xmlns:a16="http://schemas.microsoft.com/office/drawing/2014/main" id="{3DB802BB-C9BD-4785-AC4B-84AC9964C9F1}"/>
              </a:ext>
            </a:extLst>
          </p:cNvPr>
          <p:cNvSpPr>
            <a:spLocks noGrp="1"/>
          </p:cNvSpPr>
          <p:nvPr>
            <p:ph type="body" sz="quarter" idx="14" hasCustomPrompt="1"/>
          </p:nvPr>
        </p:nvSpPr>
        <p:spPr>
          <a:xfrm>
            <a:off x="3748683" y="972276"/>
            <a:ext cx="2769093" cy="2145155"/>
          </a:xfrm>
        </p:spPr>
        <p:txBody>
          <a:bodyPr/>
          <a:lstStyle>
            <a:lvl1pPr marL="0" indent="0">
              <a:buFontTx/>
              <a:buNone/>
              <a:defRPr/>
            </a:lvl1pPr>
            <a:lvl3pPr marL="239048" indent="0">
              <a:buNone/>
              <a:defRPr/>
            </a:lvl3pPr>
          </a:lstStyle>
          <a:p>
            <a:pPr lvl="0"/>
            <a:r>
              <a:rPr lang="en-US"/>
              <a:t>Click to edit master text</a:t>
            </a:r>
          </a:p>
        </p:txBody>
      </p:sp>
    </p:spTree>
    <p:extLst>
      <p:ext uri="{BB962C8B-B14F-4D97-AF65-F5344CB8AC3E}">
        <p14:creationId xmlns:p14="http://schemas.microsoft.com/office/powerpoint/2010/main" val="45941023"/>
      </p:ext>
    </p:extLst>
  </p:cSld>
  <p:clrMapOvr>
    <a:masterClrMapping/>
  </p:clrMapOvr>
  <p:extLst>
    <p:ext uri="{DCECCB84-F9BA-43D5-87BE-67443E8EF086}">
      <p15:sldGuideLst xmlns:p15="http://schemas.microsoft.com/office/powerpoint/2012/main">
        <p15:guide id="1" pos="2178"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1209"/>
            </a:lvl1pPr>
            <a:lvl2pPr>
              <a:defRPr sz="1058"/>
            </a:lvl2pPr>
            <a:lvl3pPr>
              <a:defRPr sz="907"/>
            </a:lvl3pPr>
            <a:lvl4pPr>
              <a:defRPr sz="831"/>
            </a:lvl4pPr>
            <a:lvl5pPr>
              <a:defRPr sz="83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358891" y="3651487"/>
            <a:ext cx="1612794" cy="206989"/>
          </a:xfrm>
          <a:prstGeom prst="rect">
            <a:avLst/>
          </a:prstGeom>
        </p:spPr>
        <p:txBody>
          <a:bodyPr vert="horz" lIns="91440" tIns="45720" rIns="91440" bIns="45720" rtlCol="0" anchor="ctr"/>
          <a:lstStyle>
            <a:lvl1pPr algn="l">
              <a:defRPr sz="567">
                <a:solidFill>
                  <a:schemeClr val="tx1"/>
                </a:solidFill>
              </a:defRPr>
            </a:lvl1pPr>
          </a:lstStyle>
          <a:p>
            <a:fld id="{2787B653-A191-41B1-B6F8-156F8C884673}" type="datetime1">
              <a:rPr lang="en-US" smtClean="0"/>
              <a:t>2/27/2023</a:t>
            </a:fld>
            <a:endParaRPr lang="sv-SE"/>
          </a:p>
        </p:txBody>
      </p:sp>
      <p:sp>
        <p:nvSpPr>
          <p:cNvPr id="10" name="Footer Placeholder 5"/>
          <p:cNvSpPr>
            <a:spLocks noGrp="1"/>
          </p:cNvSpPr>
          <p:nvPr>
            <p:ph type="ftr" sz="quarter" idx="3"/>
          </p:nvPr>
        </p:nvSpPr>
        <p:spPr>
          <a:xfrm>
            <a:off x="78555" y="3557455"/>
            <a:ext cx="4739890" cy="206989"/>
          </a:xfrm>
          <a:prstGeom prst="rect">
            <a:avLst/>
          </a:prstGeom>
        </p:spPr>
        <p:txBody>
          <a:bodyPr vert="horz" lIns="91440" tIns="45720" rIns="91440" bIns="45720" rtlCol="0" anchor="ctr"/>
          <a:lstStyle>
            <a:lvl1pPr algn="l">
              <a:defRPr sz="567">
                <a:solidFill>
                  <a:schemeClr val="tx1"/>
                </a:solidFill>
              </a:defRPr>
            </a:lvl1pPr>
          </a:lstStyle>
          <a:p>
            <a:r>
              <a:rPr lang="en-GB"/>
              <a:t>Volvo CE - Company Presentation</a:t>
            </a:r>
            <a:endParaRPr lang="sv-SE"/>
          </a:p>
        </p:txBody>
      </p:sp>
      <p:sp>
        <p:nvSpPr>
          <p:cNvPr id="11" name="Slide Number Placeholder 9"/>
          <p:cNvSpPr>
            <a:spLocks noGrp="1"/>
          </p:cNvSpPr>
          <p:nvPr>
            <p:ph type="sldNum" sz="quarter" idx="4"/>
          </p:nvPr>
        </p:nvSpPr>
        <p:spPr>
          <a:xfrm>
            <a:off x="78555" y="3651487"/>
            <a:ext cx="436430" cy="206989"/>
          </a:xfrm>
          <a:prstGeom prst="rect">
            <a:avLst/>
          </a:prstGeom>
        </p:spPr>
        <p:txBody>
          <a:bodyPr vert="horz" lIns="91440" tIns="45720" rIns="91440" bIns="45720" rtlCol="0" anchor="ctr"/>
          <a:lstStyle>
            <a:lvl1pPr algn="l">
              <a:defRPr sz="567">
                <a:solidFill>
                  <a:schemeClr val="tx1"/>
                </a:solidFill>
              </a:defRPr>
            </a:lvl1pPr>
          </a:lstStyle>
          <a:p>
            <a:fld id="{14987987-F8B9-4309-B5D0-D5D86517802D}" type="slidenum">
              <a:rPr lang="sv-SE" smtClean="0"/>
              <a:pPr/>
              <a:t>‹#›</a:t>
            </a:fld>
            <a:endParaRPr lang="sv-SE"/>
          </a:p>
        </p:txBody>
      </p:sp>
      <p:sp>
        <p:nvSpPr>
          <p:cNvPr id="7" name="Title Placeholder 1"/>
          <p:cNvSpPr>
            <a:spLocks noGrp="1"/>
          </p:cNvSpPr>
          <p:nvPr>
            <p:ph type="title"/>
          </p:nvPr>
        </p:nvSpPr>
        <p:spPr>
          <a:xfrm>
            <a:off x="418703" y="210422"/>
            <a:ext cx="6220778" cy="701112"/>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4647055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2. Chapter – Dark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2D5325B5-700D-CF40-9BF4-3A63C71FC557}"/>
              </a:ext>
            </a:extLst>
          </p:cNvPr>
          <p:cNvSpPr>
            <a:spLocks noGrp="1"/>
          </p:cNvSpPr>
          <p:nvPr>
            <p:ph type="pic" sz="quarter" idx="13" hasCustomPrompt="1"/>
          </p:nvPr>
        </p:nvSpPr>
        <p:spPr>
          <a:xfrm>
            <a:off x="1" y="1"/>
            <a:ext cx="6911975" cy="3887788"/>
          </a:xfrm>
          <a:prstGeom prst="rect">
            <a:avLst/>
          </a:prstGeom>
          <a:solidFill>
            <a:srgbClr val="A8A5A3"/>
          </a:solidFill>
        </p:spPr>
        <p:txBody>
          <a:bodyPr tIns="396000" anchor="ctr" anchorCtr="0">
            <a:normAutofit/>
          </a:bodyPr>
          <a:lstStyle>
            <a:lvl1pPr marL="0" indent="0" algn="ctr">
              <a:buNone/>
              <a:defRPr sz="567" baseline="0">
                <a:solidFill>
                  <a:schemeClr val="bg1"/>
                </a:solidFill>
              </a:defRPr>
            </a:lvl1pPr>
          </a:lstStyle>
          <a:p>
            <a:r>
              <a:rPr lang="sv-SE" err="1"/>
              <a:t>Click</a:t>
            </a:r>
            <a:r>
              <a:rPr lang="sv-SE"/>
              <a:t> </a:t>
            </a:r>
            <a:r>
              <a:rPr lang="sv-SE" err="1"/>
              <a:t>icon</a:t>
            </a:r>
            <a:r>
              <a:rPr lang="sv-SE"/>
              <a:t> to </a:t>
            </a:r>
            <a:r>
              <a:rPr lang="sv-SE" err="1"/>
              <a:t>insert</a:t>
            </a:r>
            <a:r>
              <a:rPr lang="sv-SE"/>
              <a:t> </a:t>
            </a:r>
            <a:r>
              <a:rPr lang="sv-SE" err="1"/>
              <a:t>picture</a:t>
            </a:r>
            <a:endParaRPr lang="sv-SE"/>
          </a:p>
        </p:txBody>
      </p:sp>
      <p:sp>
        <p:nvSpPr>
          <p:cNvPr id="2" name="Title 1">
            <a:extLst>
              <a:ext uri="{FF2B5EF4-FFF2-40B4-BE49-F238E27FC236}">
                <a16:creationId xmlns:a16="http://schemas.microsoft.com/office/drawing/2014/main" id="{09EC024C-135F-48DE-A2A1-DBC9371217D7}"/>
              </a:ext>
            </a:extLst>
          </p:cNvPr>
          <p:cNvSpPr>
            <a:spLocks noGrp="1"/>
          </p:cNvSpPr>
          <p:nvPr>
            <p:ph type="title"/>
          </p:nvPr>
        </p:nvSpPr>
        <p:spPr>
          <a:xfrm>
            <a:off x="400307" y="326534"/>
            <a:ext cx="6117471" cy="734700"/>
          </a:xfrm>
        </p:spPr>
        <p:txBody>
          <a:bodyPr tIns="180000"/>
          <a:lstStyle>
            <a:lvl1pPr>
              <a:lnSpc>
                <a:spcPct val="70000"/>
              </a:lnSpc>
              <a:defRPr sz="3061" b="0" spc="181" baseline="0">
                <a:solidFill>
                  <a:schemeClr val="bg1"/>
                </a:solidFill>
                <a:latin typeface="Volvo Broad Pro" panose="02000606020000020004" pitchFamily="50" charset="0"/>
              </a:defRPr>
            </a:lvl1pPr>
          </a:lstStyle>
          <a:p>
            <a:r>
              <a:rPr lang="en-US"/>
              <a:t>Click to edit Master title style</a:t>
            </a:r>
            <a:endParaRPr lang="sv-SE"/>
          </a:p>
        </p:txBody>
      </p:sp>
      <p:sp>
        <p:nvSpPr>
          <p:cNvPr id="5" name="Logo">
            <a:extLst>
              <a:ext uri="{FF2B5EF4-FFF2-40B4-BE49-F238E27FC236}">
                <a16:creationId xmlns:a16="http://schemas.microsoft.com/office/drawing/2014/main" id="{F04D8E17-8B6A-45E3-9ABD-348760A2999A}"/>
              </a:ext>
            </a:extLst>
          </p:cNvPr>
          <p:cNvSpPr>
            <a:spLocks noGrp="1"/>
          </p:cNvSpPr>
          <p:nvPr>
            <p:ph type="body" sz="quarter" idx="25" hasCustomPrompt="1"/>
          </p:nvPr>
        </p:nvSpPr>
        <p:spPr>
          <a:xfrm>
            <a:off x="6249695" y="3228536"/>
            <a:ext cx="547103" cy="547083"/>
          </a:xfrm>
          <a:blipFill>
            <a:blip r:embed="rId2" cstate="email">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58378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6. Statement – Panorama Picture">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BB85AC-51F2-B241-9891-E13EDAAD1D35}"/>
              </a:ext>
            </a:extLst>
          </p:cNvPr>
          <p:cNvSpPr txBox="1"/>
          <p:nvPr userDrawn="1"/>
        </p:nvSpPr>
        <p:spPr>
          <a:xfrm>
            <a:off x="400306" y="3506371"/>
            <a:ext cx="1114349" cy="156966"/>
          </a:xfrm>
          <a:prstGeom prst="rect">
            <a:avLst/>
          </a:prstGeom>
          <a:noFill/>
        </p:spPr>
        <p:txBody>
          <a:bodyPr wrap="square" rtlCol="0">
            <a:spAutoFit/>
          </a:bodyPr>
          <a:lstStyle/>
          <a:p>
            <a:r>
              <a:rPr lang="en-US" sz="420" b="1">
                <a:latin typeface="+mn-lt"/>
                <a:cs typeface="+mn-cs"/>
              </a:rPr>
              <a:t>Volvo Construction Equipment</a:t>
            </a:r>
          </a:p>
        </p:txBody>
      </p:sp>
      <p:sp>
        <p:nvSpPr>
          <p:cNvPr id="3" name="Date Placeholder 2">
            <a:extLst>
              <a:ext uri="{FF2B5EF4-FFF2-40B4-BE49-F238E27FC236}">
                <a16:creationId xmlns:a16="http://schemas.microsoft.com/office/drawing/2014/main" id="{35F1F323-94B8-B145-ABCF-3E31B8423E45}"/>
              </a:ext>
            </a:extLst>
          </p:cNvPr>
          <p:cNvSpPr>
            <a:spLocks noGrp="1"/>
          </p:cNvSpPr>
          <p:nvPr>
            <p:ph type="dt" sz="half" idx="18"/>
          </p:nvPr>
        </p:nvSpPr>
        <p:spPr/>
        <p:txBody>
          <a:bodyPr/>
          <a:lstStyle/>
          <a:p>
            <a:fld id="{05EF4700-0EC6-4E41-A23C-9AA7B2F6E0C5}" type="datetime1">
              <a:rPr lang="en-US" smtClean="0"/>
              <a:t>2/27/2023</a:t>
            </a:fld>
            <a:endParaRPr lang="en-US"/>
          </a:p>
        </p:txBody>
      </p:sp>
      <p:sp>
        <p:nvSpPr>
          <p:cNvPr id="4" name="Footer Placeholder 3">
            <a:extLst>
              <a:ext uri="{FF2B5EF4-FFF2-40B4-BE49-F238E27FC236}">
                <a16:creationId xmlns:a16="http://schemas.microsoft.com/office/drawing/2014/main" id="{F64D4A74-3FC1-A14E-8E05-705472EA4723}"/>
              </a:ext>
            </a:extLst>
          </p:cNvPr>
          <p:cNvSpPr>
            <a:spLocks noGrp="1"/>
          </p:cNvSpPr>
          <p:nvPr>
            <p:ph type="ftr" sz="quarter" idx="19"/>
          </p:nvPr>
        </p:nvSpPr>
        <p:spPr/>
        <p:txBody>
          <a:bodyPr/>
          <a:lstStyle/>
          <a:p>
            <a:r>
              <a:rPr lang="en-GB"/>
              <a:t>Volvo CE - Company Presentation</a:t>
            </a:r>
            <a:endParaRPr lang="en-US"/>
          </a:p>
        </p:txBody>
      </p:sp>
      <p:sp>
        <p:nvSpPr>
          <p:cNvPr id="5" name="Slide Number Placeholder 4">
            <a:extLst>
              <a:ext uri="{FF2B5EF4-FFF2-40B4-BE49-F238E27FC236}">
                <a16:creationId xmlns:a16="http://schemas.microsoft.com/office/drawing/2014/main" id="{5C6FB962-F18C-4D4A-A105-EC365215A47F}"/>
              </a:ext>
            </a:extLst>
          </p:cNvPr>
          <p:cNvSpPr>
            <a:spLocks noGrp="1"/>
          </p:cNvSpPr>
          <p:nvPr>
            <p:ph type="sldNum" sz="quarter" idx="20"/>
          </p:nvPr>
        </p:nvSpPr>
        <p:spPr/>
        <p:txBody>
          <a:bodyPr/>
          <a:lstStyle/>
          <a:p>
            <a:fld id="{F4BB9EDD-1740-4E4A-8601-A7D0893F42E6}" type="slidenum">
              <a:rPr lang="en-US" smtClean="0"/>
              <a:pPr/>
              <a:t>‹#›</a:t>
            </a:fld>
            <a:endParaRPr lang="en-US"/>
          </a:p>
        </p:txBody>
      </p:sp>
      <p:sp>
        <p:nvSpPr>
          <p:cNvPr id="35" name="Picture Placeholder 3">
            <a:extLst>
              <a:ext uri="{FF2B5EF4-FFF2-40B4-BE49-F238E27FC236}">
                <a16:creationId xmlns:a16="http://schemas.microsoft.com/office/drawing/2014/main" id="{73A08A23-A55F-B14D-B484-0BE40132C78B}"/>
              </a:ext>
            </a:extLst>
          </p:cNvPr>
          <p:cNvSpPr>
            <a:spLocks noGrp="1"/>
          </p:cNvSpPr>
          <p:nvPr>
            <p:ph type="pic" sz="quarter" idx="10" hasCustomPrompt="1"/>
          </p:nvPr>
        </p:nvSpPr>
        <p:spPr>
          <a:xfrm>
            <a:off x="6" y="1965494"/>
            <a:ext cx="6911974" cy="1922295"/>
          </a:xfrm>
          <a:prstGeom prst="rect">
            <a:avLst/>
          </a:prstGeom>
          <a:solidFill>
            <a:srgbClr val="E1DFDD"/>
          </a:solidFill>
        </p:spPr>
        <p:txBody>
          <a:bodyPr tIns="396000" anchor="ctr" anchorCtr="0">
            <a:normAutofit/>
          </a:bodyPr>
          <a:lstStyle>
            <a:lvl1pPr marL="0" indent="0" algn="ctr">
              <a:buNone/>
              <a:defRPr sz="567" baseline="0"/>
            </a:lvl1pPr>
          </a:lstStyle>
          <a:p>
            <a:r>
              <a:rPr lang="sv-SE" err="1"/>
              <a:t>Click</a:t>
            </a:r>
            <a:r>
              <a:rPr lang="sv-SE"/>
              <a:t> </a:t>
            </a:r>
            <a:r>
              <a:rPr lang="sv-SE" err="1"/>
              <a:t>icon</a:t>
            </a:r>
            <a:r>
              <a:rPr lang="sv-SE"/>
              <a:t> to </a:t>
            </a:r>
            <a:r>
              <a:rPr lang="sv-SE" err="1"/>
              <a:t>insert</a:t>
            </a:r>
            <a:r>
              <a:rPr lang="sv-SE"/>
              <a:t> </a:t>
            </a:r>
            <a:r>
              <a:rPr lang="sv-SE" err="1"/>
              <a:t>picture</a:t>
            </a:r>
            <a:endParaRPr lang="sv-SE"/>
          </a:p>
        </p:txBody>
      </p:sp>
      <p:graphicFrame>
        <p:nvGraphicFramePr>
          <p:cNvPr id="2" name="Object 1" hidden="1"/>
          <p:cNvGraphicFramePr>
            <a:graphicFrameLocks noChangeAspect="1"/>
          </p:cNvGraphicFramePr>
          <p:nvPr userDrawn="1">
            <p:custDataLst>
              <p:tags r:id="rId1"/>
            </p:custDataLst>
          </p:nvPr>
        </p:nvGraphicFramePr>
        <p:xfrm>
          <a:off x="956" y="962"/>
          <a:ext cx="952" cy="952"/>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956" y="962"/>
                        <a:ext cx="952" cy="952"/>
                      </a:xfrm>
                      <a:prstGeom prst="rect">
                        <a:avLst/>
                      </a:prstGeom>
                    </p:spPr>
                  </p:pic>
                </p:oleObj>
              </mc:Fallback>
            </mc:AlternateContent>
          </a:graphicData>
        </a:graphic>
      </p:graphicFrame>
      <p:sp>
        <p:nvSpPr>
          <p:cNvPr id="44" name="Title Placeholder 1">
            <a:extLst>
              <a:ext uri="{FF2B5EF4-FFF2-40B4-BE49-F238E27FC236}">
                <a16:creationId xmlns:a16="http://schemas.microsoft.com/office/drawing/2014/main" id="{61617E24-4140-2642-8559-A82DF4D387F0}"/>
              </a:ext>
            </a:extLst>
          </p:cNvPr>
          <p:cNvSpPr>
            <a:spLocks noGrp="1"/>
          </p:cNvSpPr>
          <p:nvPr>
            <p:ph type="title" hasCustomPrompt="1"/>
          </p:nvPr>
        </p:nvSpPr>
        <p:spPr>
          <a:xfrm>
            <a:off x="400307" y="326535"/>
            <a:ext cx="6117471" cy="645742"/>
          </a:xfrm>
          <a:prstGeom prst="rect">
            <a:avLst/>
          </a:prstGeom>
        </p:spPr>
        <p:txBody>
          <a:bodyPr vert="horz" lIns="91440" tIns="45720" rIns="91440" bIns="45720" rtlCol="0" anchor="t" anchorCtr="0">
            <a:noAutofit/>
          </a:bodyPr>
          <a:lstStyle/>
          <a:p>
            <a:r>
              <a:rPr lang="en-GB" noProof="0"/>
              <a:t>Click to edit master title style</a:t>
            </a:r>
            <a:endParaRPr lang="en-US" noProof="0"/>
          </a:p>
        </p:txBody>
      </p:sp>
      <p:sp>
        <p:nvSpPr>
          <p:cNvPr id="46" name="Text Placeholder 3">
            <a:extLst>
              <a:ext uri="{FF2B5EF4-FFF2-40B4-BE49-F238E27FC236}">
                <a16:creationId xmlns:a16="http://schemas.microsoft.com/office/drawing/2014/main" id="{5EFDA6FC-4997-7F48-B720-EB62AC799608}"/>
              </a:ext>
            </a:extLst>
          </p:cNvPr>
          <p:cNvSpPr>
            <a:spLocks noGrp="1"/>
          </p:cNvSpPr>
          <p:nvPr>
            <p:ph type="body" sz="quarter" idx="17" hasCustomPrompt="1"/>
          </p:nvPr>
        </p:nvSpPr>
        <p:spPr>
          <a:xfrm>
            <a:off x="400308" y="972277"/>
            <a:ext cx="6117471" cy="928924"/>
          </a:xfrm>
          <a:prstGeom prst="rect">
            <a:avLst/>
          </a:prstGeom>
        </p:spPr>
        <p:txBody>
          <a:bodyPr/>
          <a:lstStyle>
            <a:lvl1pPr marL="0" indent="0">
              <a:buNone/>
              <a:defRPr/>
            </a:lvl1pPr>
          </a:lstStyle>
          <a:p>
            <a:pPr lvl="0"/>
            <a:r>
              <a:rPr lang="en-GB"/>
              <a:t>Click to edit master text styles</a:t>
            </a:r>
          </a:p>
        </p:txBody>
      </p:sp>
      <p:sp>
        <p:nvSpPr>
          <p:cNvPr id="11" name="Logo">
            <a:extLst>
              <a:ext uri="{FF2B5EF4-FFF2-40B4-BE49-F238E27FC236}">
                <a16:creationId xmlns:a16="http://schemas.microsoft.com/office/drawing/2014/main" id="{758383F2-4FE0-4912-B1B1-070FF09DF1D1}"/>
              </a:ext>
            </a:extLst>
          </p:cNvPr>
          <p:cNvSpPr>
            <a:spLocks noGrp="1"/>
          </p:cNvSpPr>
          <p:nvPr>
            <p:ph type="body" sz="quarter" idx="25" hasCustomPrompt="1"/>
          </p:nvPr>
        </p:nvSpPr>
        <p:spPr>
          <a:xfrm>
            <a:off x="6249695" y="3228536"/>
            <a:ext cx="547103" cy="547083"/>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9499786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38" userDrawn="1">
          <p15:clr>
            <a:srgbClr val="FBAE40"/>
          </p15:clr>
        </p15:guide>
        <p15:guide id="2" pos="2178"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2.3 Content – Two Column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6B140147-A971-0349-83FD-1C9367F9E8A1}"/>
              </a:ext>
            </a:extLst>
          </p:cNvPr>
          <p:cNvSpPr>
            <a:spLocks noGrp="1"/>
          </p:cNvSpPr>
          <p:nvPr>
            <p:ph type="title"/>
          </p:nvPr>
        </p:nvSpPr>
        <p:spPr>
          <a:xfrm>
            <a:off x="400306" y="349720"/>
            <a:ext cx="6111364" cy="645742"/>
          </a:xfrm>
          <a:prstGeom prst="rect">
            <a:avLst/>
          </a:prstGeom>
        </p:spPr>
        <p:txBody>
          <a:bodyPr vert="horz" lIns="91440" tIns="45720" rIns="91440" bIns="45720" rtlCol="0" anchor="t" anchorCtr="0">
            <a:noAutofit/>
          </a:bodyPr>
          <a:lstStyle/>
          <a:p>
            <a:r>
              <a:rPr lang="en-US" noProof="0"/>
              <a:t>Click to edit Master title style</a:t>
            </a:r>
          </a:p>
        </p:txBody>
      </p:sp>
      <p:sp>
        <p:nvSpPr>
          <p:cNvPr id="7" name="Text Placeholder 2">
            <a:extLst>
              <a:ext uri="{FF2B5EF4-FFF2-40B4-BE49-F238E27FC236}">
                <a16:creationId xmlns:a16="http://schemas.microsoft.com/office/drawing/2014/main" id="{F9383961-7BEA-C140-A90C-ED2A4E5BA974}"/>
              </a:ext>
            </a:extLst>
          </p:cNvPr>
          <p:cNvSpPr>
            <a:spLocks noGrp="1"/>
          </p:cNvSpPr>
          <p:nvPr>
            <p:ph idx="1"/>
          </p:nvPr>
        </p:nvSpPr>
        <p:spPr>
          <a:xfrm>
            <a:off x="400310" y="995455"/>
            <a:ext cx="3055682" cy="2460887"/>
          </a:xfrm>
          <a:prstGeom prst="rect">
            <a:avLst/>
          </a:prstGeom>
        </p:spPr>
        <p:txBody>
          <a:bodyPr vert="horz" lIns="72000" tIns="45720" rIns="91440" bIns="45720" numCol="1" rtlCol="0">
            <a:normAutofit/>
          </a:bodyPr>
          <a:lstStyle/>
          <a:p>
            <a:pPr marL="140954" lvl="0" indent="-140954" algn="l" rtl="0" fontAlgn="base">
              <a:spcBef>
                <a:spcPct val="40000"/>
              </a:spcBef>
              <a:spcAft>
                <a:spcPct val="0"/>
              </a:spcAft>
              <a:buClr>
                <a:schemeClr val="tx2"/>
              </a:buClr>
              <a:buFont typeface="Symbol" pitchFamily="18" charset="2"/>
              <a:buChar char="·"/>
            </a:pPr>
            <a:r>
              <a:rPr lang="en-US" noProof="0"/>
              <a:t>Click to edit Master text styles</a:t>
            </a:r>
          </a:p>
          <a:p>
            <a:pPr marL="140954" lvl="1" indent="-140954" algn="l" rtl="0" fontAlgn="base">
              <a:spcBef>
                <a:spcPct val="40000"/>
              </a:spcBef>
              <a:spcAft>
                <a:spcPct val="0"/>
              </a:spcAft>
              <a:buClr>
                <a:schemeClr val="tx2"/>
              </a:buClr>
              <a:buFont typeface="Symbol" pitchFamily="18" charset="2"/>
              <a:buChar char="·"/>
            </a:pPr>
            <a:r>
              <a:rPr lang="en-US" noProof="0"/>
              <a:t>Second level</a:t>
            </a:r>
          </a:p>
          <a:p>
            <a:pPr marL="140954" lvl="2" indent="-140954" algn="l" rtl="0" fontAlgn="base">
              <a:spcBef>
                <a:spcPct val="40000"/>
              </a:spcBef>
              <a:spcAft>
                <a:spcPct val="0"/>
              </a:spcAft>
              <a:buClr>
                <a:schemeClr val="tx2"/>
              </a:buClr>
              <a:buFont typeface="Symbol" pitchFamily="18" charset="2"/>
              <a:buChar char="·"/>
            </a:pPr>
            <a:r>
              <a:rPr lang="en-US" noProof="0"/>
              <a:t>Third level</a:t>
            </a:r>
          </a:p>
          <a:p>
            <a:pPr marL="140954" lvl="3" indent="-140954" algn="l" rtl="0" fontAlgn="base">
              <a:spcBef>
                <a:spcPct val="40000"/>
              </a:spcBef>
              <a:spcAft>
                <a:spcPct val="0"/>
              </a:spcAft>
              <a:buClr>
                <a:schemeClr val="tx2"/>
              </a:buClr>
              <a:buFont typeface="Symbol" pitchFamily="18" charset="2"/>
              <a:buChar char="·"/>
            </a:pPr>
            <a:r>
              <a:rPr lang="en-US" noProof="0"/>
              <a:t>Fourth level</a:t>
            </a:r>
          </a:p>
          <a:p>
            <a:pPr marL="140954" lvl="4" indent="-140954" algn="l" rtl="0" fontAlgn="base">
              <a:spcBef>
                <a:spcPct val="40000"/>
              </a:spcBef>
              <a:spcAft>
                <a:spcPct val="0"/>
              </a:spcAft>
              <a:buClr>
                <a:schemeClr val="tx2"/>
              </a:buClr>
              <a:buFont typeface="Symbol" pitchFamily="18" charset="2"/>
              <a:buChar char="·"/>
            </a:pPr>
            <a:r>
              <a:rPr lang="en-US" noProof="0"/>
              <a:t>Fifth level</a:t>
            </a:r>
          </a:p>
        </p:txBody>
      </p:sp>
      <p:sp>
        <p:nvSpPr>
          <p:cNvPr id="9" name="Text Placeholder 2">
            <a:extLst>
              <a:ext uri="{FF2B5EF4-FFF2-40B4-BE49-F238E27FC236}">
                <a16:creationId xmlns:a16="http://schemas.microsoft.com/office/drawing/2014/main" id="{05986B1C-BFF4-244D-9550-B93F69970FF6}"/>
              </a:ext>
            </a:extLst>
          </p:cNvPr>
          <p:cNvSpPr>
            <a:spLocks noGrp="1"/>
          </p:cNvSpPr>
          <p:nvPr>
            <p:ph idx="17"/>
          </p:nvPr>
        </p:nvSpPr>
        <p:spPr>
          <a:xfrm>
            <a:off x="3455987" y="995455"/>
            <a:ext cx="3055683" cy="2460887"/>
          </a:xfrm>
          <a:prstGeom prst="rect">
            <a:avLst/>
          </a:prstGeom>
        </p:spPr>
        <p:txBody>
          <a:bodyPr vert="horz" lIns="72000" tIns="45720" rIns="91440" bIns="45720" numCol="1" rtlCol="0">
            <a:normAutofit/>
          </a:bodyPr>
          <a:lstStyle/>
          <a:p>
            <a:pPr marL="140954" lvl="0" indent="-140954" algn="l" rtl="0" fontAlgn="base">
              <a:spcBef>
                <a:spcPct val="40000"/>
              </a:spcBef>
              <a:spcAft>
                <a:spcPct val="0"/>
              </a:spcAft>
              <a:buClr>
                <a:schemeClr val="tx2"/>
              </a:buClr>
              <a:buFont typeface="Symbol" pitchFamily="18" charset="2"/>
              <a:buChar char="·"/>
            </a:pPr>
            <a:r>
              <a:rPr lang="en-US" noProof="0"/>
              <a:t>Click to edit Master text styles</a:t>
            </a:r>
          </a:p>
          <a:p>
            <a:pPr marL="140954" lvl="1" indent="-140954" algn="l" rtl="0" fontAlgn="base">
              <a:spcBef>
                <a:spcPct val="40000"/>
              </a:spcBef>
              <a:spcAft>
                <a:spcPct val="0"/>
              </a:spcAft>
              <a:buClr>
                <a:schemeClr val="tx2"/>
              </a:buClr>
              <a:buFont typeface="Symbol" pitchFamily="18" charset="2"/>
              <a:buChar char="·"/>
            </a:pPr>
            <a:r>
              <a:rPr lang="en-US" noProof="0"/>
              <a:t>Second level</a:t>
            </a:r>
          </a:p>
          <a:p>
            <a:pPr marL="140954" lvl="2" indent="-140954" algn="l" rtl="0" fontAlgn="base">
              <a:spcBef>
                <a:spcPct val="40000"/>
              </a:spcBef>
              <a:spcAft>
                <a:spcPct val="0"/>
              </a:spcAft>
              <a:buClr>
                <a:schemeClr val="tx2"/>
              </a:buClr>
              <a:buFont typeface="Symbol" pitchFamily="18" charset="2"/>
              <a:buChar char="·"/>
            </a:pPr>
            <a:r>
              <a:rPr lang="en-US" noProof="0"/>
              <a:t>Third level</a:t>
            </a:r>
          </a:p>
          <a:p>
            <a:pPr marL="140954" lvl="3" indent="-140954" algn="l" rtl="0" fontAlgn="base">
              <a:spcBef>
                <a:spcPct val="40000"/>
              </a:spcBef>
              <a:spcAft>
                <a:spcPct val="0"/>
              </a:spcAft>
              <a:buClr>
                <a:schemeClr val="tx2"/>
              </a:buClr>
              <a:buFont typeface="Symbol" pitchFamily="18" charset="2"/>
              <a:buChar char="·"/>
            </a:pPr>
            <a:r>
              <a:rPr lang="en-US" noProof="0"/>
              <a:t>Fourth level</a:t>
            </a:r>
          </a:p>
          <a:p>
            <a:pPr marL="140954" lvl="4" indent="-140954" algn="l" rtl="0" fontAlgn="base">
              <a:spcBef>
                <a:spcPct val="40000"/>
              </a:spcBef>
              <a:spcAft>
                <a:spcPct val="0"/>
              </a:spcAft>
              <a:buClr>
                <a:schemeClr val="tx2"/>
              </a:buClr>
              <a:buFont typeface="Symbol" pitchFamily="18" charset="2"/>
              <a:buChar char="·"/>
            </a:pPr>
            <a:r>
              <a:rPr lang="en-US" noProof="0"/>
              <a:t>Fifth level</a:t>
            </a:r>
          </a:p>
        </p:txBody>
      </p:sp>
      <p:sp>
        <p:nvSpPr>
          <p:cNvPr id="2" name="Date Placeholder 1">
            <a:extLst>
              <a:ext uri="{FF2B5EF4-FFF2-40B4-BE49-F238E27FC236}">
                <a16:creationId xmlns:a16="http://schemas.microsoft.com/office/drawing/2014/main" id="{DE82F181-E6C1-A44C-9ABB-254C6238EF02}"/>
              </a:ext>
            </a:extLst>
          </p:cNvPr>
          <p:cNvSpPr>
            <a:spLocks noGrp="1"/>
          </p:cNvSpPr>
          <p:nvPr>
            <p:ph type="dt" sz="half" idx="18"/>
          </p:nvPr>
        </p:nvSpPr>
        <p:spPr/>
        <p:txBody>
          <a:bodyPr/>
          <a:lstStyle/>
          <a:p>
            <a:fld id="{F211E27D-72DD-4341-B499-1ED1BFB7F9F5}" type="datetime1">
              <a:rPr lang="en-US" smtClean="0"/>
              <a:t>2/27/2023</a:t>
            </a:fld>
            <a:endParaRPr lang="en-US"/>
          </a:p>
        </p:txBody>
      </p:sp>
      <p:sp>
        <p:nvSpPr>
          <p:cNvPr id="3" name="Footer Placeholder 2">
            <a:extLst>
              <a:ext uri="{FF2B5EF4-FFF2-40B4-BE49-F238E27FC236}">
                <a16:creationId xmlns:a16="http://schemas.microsoft.com/office/drawing/2014/main" id="{5585F948-71A9-874D-B3B1-9221CD5F8632}"/>
              </a:ext>
            </a:extLst>
          </p:cNvPr>
          <p:cNvSpPr>
            <a:spLocks noGrp="1"/>
          </p:cNvSpPr>
          <p:nvPr>
            <p:ph type="ftr" sz="quarter" idx="19"/>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9F27BC4A-FA38-3447-B869-C91A049F8D6E}"/>
              </a:ext>
            </a:extLst>
          </p:cNvPr>
          <p:cNvSpPr>
            <a:spLocks noGrp="1"/>
          </p:cNvSpPr>
          <p:nvPr>
            <p:ph type="sldNum" sz="quarter" idx="20"/>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3956347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 Intro – Black text light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DBE988F-1BF4-472B-8755-57EAF869555F}"/>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light background picture or leave for white]</a:t>
            </a:r>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3050247" y="3616325"/>
            <a:ext cx="811483" cy="102041"/>
          </a:xfrm>
        </p:spPr>
        <p:txBody>
          <a:bodyPr lIns="0" tIns="0" rIns="0" anchor="ctr" anchorCtr="0"/>
          <a:lstStyle>
            <a:lvl1pPr algn="ctr">
              <a:defRPr sz="567"/>
            </a:lvl1pPr>
          </a:lstStyle>
          <a:p>
            <a:fld id="{F4F26CBF-88B1-4347-B31C-5B364CB8D5CE}" type="datetime1">
              <a:rPr lang="en-US" smtClean="0"/>
              <a:t>2/27/2023</a:t>
            </a:fld>
            <a:endParaRPr lang="en-US"/>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tx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latin typeface="+mj-lt"/>
                <a:ea typeface="Volvo Broad Pro" panose="02000606020000020004" pitchFamily="50" charset="0"/>
                <a:cs typeface="+mn-cs"/>
              </a:defRPr>
            </a:lvl1pPr>
          </a:lstStyle>
          <a:p>
            <a:pPr lvl="0"/>
            <a:r>
              <a:rPr lang="en-US" noProof="0"/>
              <a:t>Insert sub headline</a:t>
            </a:r>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5" name="Footer Placeholder 4">
            <a:extLst>
              <a:ext uri="{FF2B5EF4-FFF2-40B4-BE49-F238E27FC236}">
                <a16:creationId xmlns:a16="http://schemas.microsoft.com/office/drawing/2014/main" id="{593539FA-75E5-47C4-A176-BCA731EF1FC8}"/>
              </a:ext>
            </a:extLst>
          </p:cNvPr>
          <p:cNvSpPr>
            <a:spLocks noGrp="1"/>
          </p:cNvSpPr>
          <p:nvPr>
            <p:ph type="ftr" sz="quarter" idx="23"/>
          </p:nvPr>
        </p:nvSpPr>
        <p:spPr>
          <a:xfrm>
            <a:off x="434699" y="3475573"/>
            <a:ext cx="6042578" cy="93222"/>
          </a:xfrm>
        </p:spPr>
        <p:txBody>
          <a:bodyPr anchor="ctr" anchorCtr="0"/>
          <a:lstStyle>
            <a:lvl1pPr algn="ctr">
              <a:defRPr sz="567">
                <a:solidFill>
                  <a:schemeClr val="tx1"/>
                </a:solidFill>
              </a:defRPr>
            </a:lvl1pPr>
          </a:lstStyle>
          <a:p>
            <a:r>
              <a:rPr lang="en-GB"/>
              <a:t>Volvo CE - Company Presentation</a:t>
            </a:r>
            <a:endParaRPr lang="en-US"/>
          </a:p>
        </p:txBody>
      </p:sp>
      <p:sp>
        <p:nvSpPr>
          <p:cNvPr id="13" name="Entity">
            <a:extLst>
              <a:ext uri="{FF2B5EF4-FFF2-40B4-BE49-F238E27FC236}">
                <a16:creationId xmlns:a16="http://schemas.microsoft.com/office/drawing/2014/main" id="{8607A533-DD8B-418B-91AC-B4CFEE0664AD}"/>
              </a:ext>
            </a:extLst>
          </p:cNvPr>
          <p:cNvSpPr>
            <a:spLocks noGrp="1"/>
          </p:cNvSpPr>
          <p:nvPr>
            <p:ph type="body" sz="quarter" idx="24" hasCustomPrompt="1"/>
          </p:nvPr>
        </p:nvSpPr>
        <p:spPr>
          <a:xfrm>
            <a:off x="2869114" y="3337456"/>
            <a:ext cx="1173748" cy="122694"/>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848300511"/>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Intro – White text dark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rgbClr val="396976"/>
              </a:solidFill>
            </a:endParaRPr>
          </a:p>
        </p:txBody>
      </p:sp>
      <p:sp>
        <p:nvSpPr>
          <p:cNvPr id="12" name="Picture Placeholder 10">
            <a:extLst>
              <a:ext uri="{FF2B5EF4-FFF2-40B4-BE49-F238E27FC236}">
                <a16:creationId xmlns:a16="http://schemas.microsoft.com/office/drawing/2014/main" id="{498F0748-BA9A-4992-B5FF-4C9A480B0F79}"/>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dark background picture or leave for blue]</a:t>
            </a:r>
          </a:p>
        </p:txBody>
      </p:sp>
      <p:sp>
        <p:nvSpPr>
          <p:cNvPr id="2" name="Date Placeholder 1">
            <a:extLst>
              <a:ext uri="{FF2B5EF4-FFF2-40B4-BE49-F238E27FC236}">
                <a16:creationId xmlns:a16="http://schemas.microsoft.com/office/drawing/2014/main" id="{8B3D2978-24B0-4C69-9731-62579EDE9044}"/>
              </a:ext>
            </a:extLst>
          </p:cNvPr>
          <p:cNvSpPr>
            <a:spLocks noGrp="1"/>
          </p:cNvSpPr>
          <p:nvPr>
            <p:ph type="dt" sz="half" idx="17"/>
          </p:nvPr>
        </p:nvSpPr>
        <p:spPr>
          <a:xfrm>
            <a:off x="3050247" y="3616325"/>
            <a:ext cx="811483" cy="102041"/>
          </a:xfrm>
        </p:spPr>
        <p:txBody>
          <a:bodyPr lIns="0" tIns="0" rIns="0" anchor="ctr" anchorCtr="0"/>
          <a:lstStyle>
            <a:lvl1pPr algn="ctr">
              <a:defRPr sz="567">
                <a:solidFill>
                  <a:schemeClr val="bg1"/>
                </a:solidFill>
              </a:defRPr>
            </a:lvl1pPr>
          </a:lstStyle>
          <a:p>
            <a:fld id="{7490B79A-413F-4BA2-8B68-6E4038FB0449}" type="datetime1">
              <a:rPr lang="en-US" smtClean="0"/>
              <a:t>2/27/2023</a:t>
            </a:fld>
            <a:endParaRPr lang="en-US"/>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bg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j-lt"/>
                <a:ea typeface="Volvo Broad Pro" panose="02000606020000020004" pitchFamily="50" charset="0"/>
                <a:cs typeface="+mn-cs"/>
              </a:defRPr>
            </a:lvl1pPr>
          </a:lstStyle>
          <a:p>
            <a:pPr lvl="0"/>
            <a:r>
              <a:rPr lang="en-US"/>
              <a:t>Insert sub headline</a:t>
            </a:r>
          </a:p>
        </p:txBody>
      </p:sp>
      <p:sp>
        <p:nvSpPr>
          <p:cNvPr id="3" name="Footer Placeholder 2">
            <a:extLst>
              <a:ext uri="{FF2B5EF4-FFF2-40B4-BE49-F238E27FC236}">
                <a16:creationId xmlns:a16="http://schemas.microsoft.com/office/drawing/2014/main" id="{2DE09822-E119-48C4-9E5A-1117F60A4992}"/>
              </a:ext>
            </a:extLst>
          </p:cNvPr>
          <p:cNvSpPr>
            <a:spLocks noGrp="1"/>
          </p:cNvSpPr>
          <p:nvPr>
            <p:ph type="ftr" sz="quarter" idx="23"/>
          </p:nvPr>
        </p:nvSpPr>
        <p:spPr>
          <a:xfrm>
            <a:off x="434699" y="3475573"/>
            <a:ext cx="6042578" cy="93222"/>
          </a:xfrm>
        </p:spPr>
        <p:txBody>
          <a:bodyPr anchor="ctr" anchorCtr="0"/>
          <a:lstStyle>
            <a:lvl1pPr algn="ctr">
              <a:defRPr sz="567">
                <a:solidFill>
                  <a:schemeClr val="bg1"/>
                </a:solidFill>
              </a:defRPr>
            </a:lvl1pPr>
          </a:lstStyle>
          <a:p>
            <a:r>
              <a:rPr lang="en-GB"/>
              <a:t>Volvo CE - Company Presentation</a:t>
            </a:r>
            <a:endParaRPr lang="en-US"/>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13" name="Entity">
            <a:extLst>
              <a:ext uri="{FF2B5EF4-FFF2-40B4-BE49-F238E27FC236}">
                <a16:creationId xmlns:a16="http://schemas.microsoft.com/office/drawing/2014/main" id="{A745DF2A-2DF2-4E7D-8874-5F1867C5BEBD}"/>
              </a:ext>
            </a:extLst>
          </p:cNvPr>
          <p:cNvSpPr>
            <a:spLocks noGrp="1"/>
          </p:cNvSpPr>
          <p:nvPr>
            <p:ph type="body" sz="quarter" idx="24" hasCustomPrompt="1"/>
          </p:nvPr>
        </p:nvSpPr>
        <p:spPr>
          <a:xfrm>
            <a:off x="2869114" y="3337456"/>
            <a:ext cx="1173748" cy="122694"/>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56142371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 Content – Two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6"/>
            <a:ext cx="2918075" cy="1649611"/>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3559203" y="1209536"/>
            <a:ext cx="2918075" cy="1649611"/>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2924245"/>
            <a:ext cx="2918075" cy="305247"/>
          </a:xfrm>
        </p:spPr>
        <p:txBody>
          <a:bodyPr>
            <a:noAutofit/>
          </a:bodyPr>
          <a:lstStyle>
            <a:lvl1pPr marL="0" indent="0">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206FC948-C9F4-4496-A365-83943A50B293}"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3559203" y="2924245"/>
            <a:ext cx="2918075" cy="305247"/>
          </a:xfrm>
        </p:spPr>
        <p:txBody>
          <a:bodyPr>
            <a:noAutofit/>
          </a:bodyPr>
          <a:lstStyle>
            <a:lvl1pPr marL="0" indent="0">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2" name="Logotype">
            <a:extLst>
              <a:ext uri="{FF2B5EF4-FFF2-40B4-BE49-F238E27FC236}">
                <a16:creationId xmlns:a16="http://schemas.microsoft.com/office/drawing/2014/main" id="{15A6A16C-8048-4471-A15E-A81CBDCF302E}"/>
              </a:ext>
            </a:extLst>
          </p:cNvPr>
          <p:cNvSpPr>
            <a:spLocks noGrp="1" noChangeAspect="1"/>
          </p:cNvSpPr>
          <p:nvPr>
            <p:ph type="body" sz="quarter" idx="18"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636478671"/>
      </p:ext>
    </p:extLst>
  </p:cSld>
  <p:clrMapOvr>
    <a:masterClrMapping/>
  </p:clrMapOvr>
  <p:extLst>
    <p:ext uri="{DCECCB84-F9BA-43D5-87BE-67443E8EF086}">
      <p15:sldGuideLst xmlns:p15="http://schemas.microsoft.com/office/powerpoint/2012/main">
        <p15:guide id="1" pos="2113" userDrawn="1">
          <p15:clr>
            <a:srgbClr val="FBAE40"/>
          </p15:clr>
        </p15:guide>
        <p15:guide id="2" pos="2241" userDrawn="1">
          <p15:clr>
            <a:srgbClr val="FBAE40"/>
          </p15:clr>
        </p15:guide>
        <p15:guide id="3" orient="horz" pos="762" userDrawn="1">
          <p15:clr>
            <a:srgbClr val="FBAE40"/>
          </p15:clr>
        </p15:guide>
        <p15:guide id="4" orient="horz" pos="1842" userDrawn="1">
          <p15:clr>
            <a:srgbClr val="FBAE40"/>
          </p15:clr>
        </p15:guide>
        <p15:guide id="5" orient="horz" pos="215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1 Chapter - Headline with light background">
    <p:bg>
      <p:bgPr>
        <a:solidFill>
          <a:srgbClr val="E1DFDD"/>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ctrTitle" hasCustomPrompt="1"/>
          </p:nvPr>
        </p:nvSpPr>
        <p:spPr>
          <a:xfrm>
            <a:off x="1134803" y="1325081"/>
            <a:ext cx="4642371" cy="643642"/>
          </a:xfrm>
          <a:prstGeom prst="rect">
            <a:avLst/>
          </a:prstGeom>
        </p:spPr>
        <p:txBody>
          <a:bodyPr vert="horz" wrap="square" lIns="0" tIns="45720" rIns="91440" bIns="45720" rtlCol="0" anchor="b" anchorCtr="0">
            <a:noAutofit/>
          </a:bodyPr>
          <a:lstStyle>
            <a:lvl1pPr>
              <a:defRPr lang="en-US" sz="1814" i="0" spc="0" baseline="0" noProof="0" dirty="0">
                <a:solidFill>
                  <a:schemeClr val="tx1"/>
                </a:solidFill>
              </a:defRPr>
            </a:lvl1pPr>
          </a:lstStyle>
          <a:p>
            <a:pPr marL="0" lvl="0" algn="ctr">
              <a:lnSpc>
                <a:spcPct val="114000"/>
              </a:lnSpc>
            </a:pPr>
            <a:r>
              <a:rPr lang="en-US" noProof="0"/>
              <a:t>Insert headline</a:t>
            </a:r>
          </a:p>
        </p:txBody>
      </p:sp>
      <p:sp>
        <p:nvSpPr>
          <p:cNvPr id="8" name="Rectangle 6"/>
          <p:cNvSpPr>
            <a:spLocks noGrp="1" noChangeArrowheads="1"/>
          </p:cNvSpPr>
          <p:nvPr>
            <p:ph type="subTitle" idx="1" hasCustomPrompt="1"/>
          </p:nvPr>
        </p:nvSpPr>
        <p:spPr>
          <a:xfrm>
            <a:off x="1512895" y="2040834"/>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latin typeface="+mn-lt"/>
                <a:ea typeface="Volvo Broad Pro" panose="02000606020000020004" pitchFamily="50" charset="0"/>
                <a:cs typeface="+mn-cs"/>
              </a:defRPr>
            </a:lvl1pPr>
          </a:lstStyle>
          <a:p>
            <a:pPr lvl="0"/>
            <a:r>
              <a:rPr lang="en-US" noProof="0"/>
              <a:t>Insert sub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F9745FD3-C4D8-4DC0-B4D0-3EC580B0D879}"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a:t>
            </a:fld>
            <a:endParaRPr lang="en-US"/>
          </a:p>
        </p:txBody>
      </p:sp>
      <p:sp>
        <p:nvSpPr>
          <p:cNvPr id="9" name="Logotype">
            <a:extLst>
              <a:ext uri="{FF2B5EF4-FFF2-40B4-BE49-F238E27FC236}">
                <a16:creationId xmlns:a16="http://schemas.microsoft.com/office/drawing/2014/main" id="{A964F04B-A351-468C-8AC1-B380B8E30E34}"/>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331434213"/>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2 Chapter - Headline with dark background">
    <p:bg>
      <p:bgPr>
        <a:solidFill>
          <a:schemeClr val="accent1"/>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ctrTitle" hasCustomPrompt="1"/>
          </p:nvPr>
        </p:nvSpPr>
        <p:spPr>
          <a:xfrm>
            <a:off x="1134803" y="1327405"/>
            <a:ext cx="4642371" cy="643642"/>
          </a:xfrm>
          <a:prstGeom prst="rect">
            <a:avLst/>
          </a:prstGeom>
        </p:spPr>
        <p:txBody>
          <a:bodyPr vert="horz" wrap="square" lIns="0" tIns="45720" rIns="91440" bIns="45720" rtlCol="0" anchor="b" anchorCtr="0">
            <a:noAutofit/>
          </a:bodyPr>
          <a:lstStyle>
            <a:lvl1pPr>
              <a:lnSpc>
                <a:spcPct val="90000"/>
              </a:lnSpc>
              <a:defRPr lang="en-US" sz="1814" i="0" spc="0" baseline="0" noProof="0" dirty="0">
                <a:solidFill>
                  <a:schemeClr val="bg1"/>
                </a:solidFill>
              </a:defRPr>
            </a:lvl1pPr>
          </a:lstStyle>
          <a:p>
            <a:pPr marL="0" lvl="0" algn="ctr">
              <a:lnSpc>
                <a:spcPct val="114000"/>
              </a:lnSpc>
            </a:pPr>
            <a:r>
              <a:rPr lang="en-US" noProof="0"/>
              <a:t>Insert headline</a:t>
            </a:r>
          </a:p>
        </p:txBody>
      </p:sp>
      <p:sp>
        <p:nvSpPr>
          <p:cNvPr id="8" name="Rectangle 6"/>
          <p:cNvSpPr>
            <a:spLocks noGrp="1" noChangeArrowheads="1"/>
          </p:cNvSpPr>
          <p:nvPr>
            <p:ph type="subTitle" idx="1" hasCustomPrompt="1"/>
          </p:nvPr>
        </p:nvSpPr>
        <p:spPr>
          <a:xfrm>
            <a:off x="1512895" y="2040834"/>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solidFill>
                  <a:schemeClr val="bg1"/>
                </a:solidFill>
                <a:latin typeface="+mn-lt"/>
                <a:ea typeface="Volvo Broad Pro" panose="02000606020000020004" pitchFamily="50" charset="0"/>
                <a:cs typeface="+mn-cs"/>
              </a:defRPr>
            </a:lvl1pPr>
          </a:lstStyle>
          <a:p>
            <a:pPr lvl="0"/>
            <a:r>
              <a:rPr lang="en-US"/>
              <a:t>Insert sub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5F54A8AE-B508-4403-9C6F-C0D1E4AA86EC}"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10049" y="158159"/>
            <a:ext cx="691878" cy="53061"/>
          </a:xfrm>
          <a:prstGeom prst="rect">
            <a:avLst/>
          </a:prstGeom>
        </p:spPr>
      </p:pic>
      <p:sp>
        <p:nvSpPr>
          <p:cNvPr id="9" name="Logotype">
            <a:extLst>
              <a:ext uri="{FF2B5EF4-FFF2-40B4-BE49-F238E27FC236}">
                <a16:creationId xmlns:a16="http://schemas.microsoft.com/office/drawing/2014/main" id="{665A09AF-A34C-4A6C-B8E5-C8DAD24A43BF}"/>
              </a:ext>
            </a:extLst>
          </p:cNvPr>
          <p:cNvSpPr>
            <a:spLocks noGrp="1" noChangeAspect="1"/>
          </p:cNvSpPr>
          <p:nvPr>
            <p:ph type="body" sz="quarter" idx="16"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517232692"/>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1 Content - Title and bullet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2"/>
            <a:ext cx="3720587" cy="2311464"/>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F9FFA8B2-7230-458E-A017-D18ADF33F50D}"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8" name="Logotype">
            <a:extLst>
              <a:ext uri="{FF2B5EF4-FFF2-40B4-BE49-F238E27FC236}">
                <a16:creationId xmlns:a16="http://schemas.microsoft.com/office/drawing/2014/main" id="{1BB363F6-F9B6-4408-8667-1272529FBDC4}"/>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283140524"/>
      </p:ext>
    </p:extLst>
  </p:cSld>
  <p:clrMapOvr>
    <a:masterClrMapping/>
  </p:clrMapOvr>
  <p:extLst>
    <p:ext uri="{DCECCB84-F9BA-43D5-87BE-67443E8EF086}">
      <p15:sldGuideLst xmlns:p15="http://schemas.microsoft.com/office/powerpoint/2012/main">
        <p15:guide id="1" orient="horz" pos="215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2 Content - Title, bullet text with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700" y="1102051"/>
            <a:ext cx="2876261" cy="2310118"/>
          </a:xfrm>
        </p:spPr>
        <p:txBody>
          <a:bodyPr/>
          <a:lstStyle/>
          <a:p>
            <a:pPr lvl="0"/>
            <a:r>
              <a:rPr lang="en-US"/>
              <a:t>Click to edit Master text styles</a:t>
            </a:r>
          </a:p>
          <a:p>
            <a:pPr lvl="1"/>
            <a:r>
              <a:rPr lang="en-US"/>
              <a:t>Second level</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83A1A6DF-02A4-4AB4-AF54-05A78D5D6CA9}"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699" y="548218"/>
            <a:ext cx="3098539" cy="453790"/>
          </a:xfrm>
        </p:spPr>
        <p:txBody>
          <a:bodyPr wrap="square"/>
          <a:lstStyle>
            <a:lvl1pPr>
              <a:defRPr/>
            </a:lvl1pPr>
          </a:lstStyle>
          <a:p>
            <a:r>
              <a:rPr lang="en-US"/>
              <a:t>Insert headline</a:t>
            </a:r>
          </a:p>
        </p:txBody>
      </p:sp>
      <p:sp>
        <p:nvSpPr>
          <p:cNvPr id="9" name="Picture Placeholder 5">
            <a:extLst>
              <a:ext uri="{FF2B5EF4-FFF2-40B4-BE49-F238E27FC236}">
                <a16:creationId xmlns:a16="http://schemas.microsoft.com/office/drawing/2014/main" id="{5625D45F-02D3-44E1-BD03-8D4E7CD63470}"/>
              </a:ext>
            </a:extLst>
          </p:cNvPr>
          <p:cNvSpPr>
            <a:spLocks noGrp="1"/>
          </p:cNvSpPr>
          <p:nvPr>
            <p:ph type="pic" sz="quarter" idx="15" hasCustomPrompt="1"/>
          </p:nvPr>
        </p:nvSpPr>
        <p:spPr>
          <a:xfrm>
            <a:off x="3683235" y="617367"/>
            <a:ext cx="2794043" cy="2794803"/>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8" name="Logotype">
            <a:extLst>
              <a:ext uri="{FF2B5EF4-FFF2-40B4-BE49-F238E27FC236}">
                <a16:creationId xmlns:a16="http://schemas.microsoft.com/office/drawing/2014/main" id="{C1124728-FAC4-44E7-8F45-31E8DC5277AE}"/>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409806339"/>
      </p:ext>
    </p:extLst>
  </p:cSld>
  <p:clrMapOvr>
    <a:masterClrMapping/>
  </p:clrMapOvr>
  <p:extLst>
    <p:ext uri="{DCECCB84-F9BA-43D5-87BE-67443E8EF086}">
      <p15:sldGuideLst xmlns:p15="http://schemas.microsoft.com/office/powerpoint/2012/main">
        <p15:guide id="1" pos="2318" userDrawn="1">
          <p15:clr>
            <a:srgbClr val="FBAE40"/>
          </p15:clr>
        </p15:guide>
        <p15:guide id="2" orient="horz" pos="215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3 Content – Two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6"/>
            <a:ext cx="2918075" cy="1649611"/>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3559203" y="1209536"/>
            <a:ext cx="2918075" cy="1649611"/>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2924245"/>
            <a:ext cx="2918075" cy="305247"/>
          </a:xfrm>
        </p:spPr>
        <p:txBody>
          <a:bodyPr>
            <a:noAutofit/>
          </a:bodyPr>
          <a:lstStyle>
            <a:lvl1pPr marL="0" indent="0">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5B3EFA51-C891-4F27-8CB1-465C127BAE66}"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3559203" y="2924245"/>
            <a:ext cx="2918075" cy="305247"/>
          </a:xfrm>
        </p:spPr>
        <p:txBody>
          <a:bodyPr>
            <a:noAutofit/>
          </a:bodyPr>
          <a:lstStyle>
            <a:lvl1pPr marL="0" indent="0">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2" name="Logotype">
            <a:extLst>
              <a:ext uri="{FF2B5EF4-FFF2-40B4-BE49-F238E27FC236}">
                <a16:creationId xmlns:a16="http://schemas.microsoft.com/office/drawing/2014/main" id="{15A6A16C-8048-4471-A15E-A81CBDCF302E}"/>
              </a:ext>
            </a:extLst>
          </p:cNvPr>
          <p:cNvSpPr>
            <a:spLocks noGrp="1" noChangeAspect="1"/>
          </p:cNvSpPr>
          <p:nvPr>
            <p:ph type="body" sz="quarter" idx="18"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379418548"/>
      </p:ext>
    </p:extLst>
  </p:cSld>
  <p:clrMapOvr>
    <a:masterClrMapping/>
  </p:clrMapOvr>
  <p:extLst>
    <p:ext uri="{DCECCB84-F9BA-43D5-87BE-67443E8EF086}">
      <p15:sldGuideLst xmlns:p15="http://schemas.microsoft.com/office/powerpoint/2012/main">
        <p15:guide id="1" pos="2113" userDrawn="1">
          <p15:clr>
            <a:srgbClr val="FBAE40"/>
          </p15:clr>
        </p15:guide>
        <p15:guide id="2" pos="2241" userDrawn="1">
          <p15:clr>
            <a:srgbClr val="FBAE40"/>
          </p15:clr>
        </p15:guide>
        <p15:guide id="3" orient="horz" pos="762" userDrawn="1">
          <p15:clr>
            <a:srgbClr val="FBAE40"/>
          </p15:clr>
        </p15:guide>
        <p15:guide id="4" orient="horz" pos="1842" userDrawn="1">
          <p15:clr>
            <a:srgbClr val="FBAE40"/>
          </p15:clr>
        </p15:guide>
        <p15:guide id="5" orient="horz" pos="215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4 Content – Content - Title, bullet text with left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9370" y="1146548"/>
            <a:ext cx="2127908" cy="2144574"/>
          </a:xfrm>
        </p:spPr>
        <p:txBody>
          <a:bodyPr/>
          <a:lstStyle>
            <a:lvl1pPr>
              <a:lnSpc>
                <a:spcPct val="120000"/>
              </a:lnSpc>
              <a:defRPr/>
            </a:lvl1pPr>
            <a:lvl2pPr>
              <a:lnSpc>
                <a:spcPct val="120000"/>
              </a:lnSpc>
              <a:defRPr/>
            </a:lvl2pPr>
            <a:lvl3pPr marL="192584" indent="0">
              <a:buNone/>
              <a:defRPr/>
            </a:lvl3pPr>
          </a:lstStyle>
          <a:p>
            <a:pPr lvl="0"/>
            <a:r>
              <a:rPr lang="en-US"/>
              <a:t>Click to edit Master text styles</a:t>
            </a:r>
          </a:p>
          <a:p>
            <a:pPr lvl="1"/>
            <a:r>
              <a:rPr lang="en-US"/>
              <a:t>Second level</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700" y="1209534"/>
            <a:ext cx="3700786" cy="2081588"/>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816D2553-94C1-438C-97D5-F23D5B206748}"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0" name="Logotype">
            <a:extLst>
              <a:ext uri="{FF2B5EF4-FFF2-40B4-BE49-F238E27FC236}">
                <a16:creationId xmlns:a16="http://schemas.microsoft.com/office/drawing/2014/main" id="{467762BB-0BC1-40F0-BEFD-5DA1A1A64E9F}"/>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268188072"/>
      </p:ext>
    </p:extLst>
  </p:cSld>
  <p:clrMapOvr>
    <a:masterClrMapping/>
  </p:clrMapOvr>
  <p:extLst>
    <p:ext uri="{DCECCB84-F9BA-43D5-87BE-67443E8EF086}">
      <p15:sldGuideLst xmlns:p15="http://schemas.microsoft.com/office/powerpoint/2012/main">
        <p15:guide id="1" orient="horz" pos="762" userDrawn="1">
          <p15:clr>
            <a:srgbClr val="FBAE40"/>
          </p15:clr>
        </p15:guide>
        <p15:guide id="2" orient="horz" pos="2074"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5 Content - Title, text with large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1938890"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2517291"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76C795A1-1F15-4A69-B789-E0561F9DCBA4}"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C7F525CB-9B53-4A60-8584-0E2E8489653F}"/>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046468152"/>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6 Content - Title, text with large left pictur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698"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538388" y="1111795"/>
            <a:ext cx="1938890" cy="484091"/>
          </a:xfrm>
        </p:spPr>
        <p:txBody>
          <a:bodyPr wrap="square" bIns="0" anchor="b" anchorCtr="0"/>
          <a:lstStyle>
            <a:lvl1pPr>
              <a:defRPr/>
            </a:lvl1pPr>
          </a:lstStyle>
          <a:p>
            <a:r>
              <a:rPr lang="en-US"/>
              <a:t>Insert headline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538388"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46D896AA-FA58-4646-A64E-EFD988736EDC}"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31BBACEB-6617-4535-9420-B0BF14331051}"/>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876589520"/>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7 Content – Title, text with medium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3221123"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3803648" y="617366"/>
            <a:ext cx="2673628"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698" y="1653077"/>
            <a:ext cx="2998845"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B2671139-A4D2-409B-83C0-CD7A19796DD6}"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B5766613-54F9-4465-8AA6-CF19BF0709A0}"/>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303711016"/>
      </p:ext>
    </p:extLst>
  </p:cSld>
  <p:clrMapOvr>
    <a:masterClrMapping/>
  </p:clrMapOvr>
  <p:extLst>
    <p:ext uri="{DCECCB84-F9BA-43D5-87BE-67443E8EF086}">
      <p15:sldGuideLst xmlns:p15="http://schemas.microsoft.com/office/powerpoint/2012/main">
        <p15:guide id="1" orient="horz" pos="980" userDrawn="1">
          <p15:clr>
            <a:srgbClr val="FBAE40"/>
          </p15:clr>
        </p15:guide>
        <p15:guide id="2" orient="horz" pos="2074" userDrawn="1">
          <p15:clr>
            <a:srgbClr val="FBAE40"/>
          </p15:clr>
        </p15:guide>
        <p15:guide id="3" pos="2395"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8 Content – Centered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C61B4EB1-2A35-4314-9C61-6CFD6AE98260}"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GB"/>
              <a:t>Volvo CE - Company Presentation</a:t>
            </a:r>
            <a:endParaRPr lang="en-US"/>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Rectangle 5">
            <a:extLst>
              <a:ext uri="{FF2B5EF4-FFF2-40B4-BE49-F238E27FC236}">
                <a16:creationId xmlns:a16="http://schemas.microsoft.com/office/drawing/2014/main" id="{4AF4158F-CCD6-4017-A03D-47E8978C22F8}"/>
              </a:ext>
            </a:extLst>
          </p:cNvPr>
          <p:cNvSpPr>
            <a:spLocks noGrp="1" noChangeArrowheads="1"/>
          </p:cNvSpPr>
          <p:nvPr>
            <p:ph type="ctrTitle" hasCustomPrompt="1"/>
          </p:nvPr>
        </p:nvSpPr>
        <p:spPr>
          <a:xfrm>
            <a:off x="1134803" y="894653"/>
            <a:ext cx="4642370" cy="643642"/>
          </a:xfrm>
          <a:prstGeom prst="rect">
            <a:avLst/>
          </a:prstGeom>
        </p:spPr>
        <p:txBody>
          <a:bodyPr anchor="b" anchorCtr="0"/>
          <a:lstStyle>
            <a:lvl1pPr algn="ctr">
              <a:lnSpc>
                <a:spcPct val="114000"/>
              </a:lnSpc>
              <a:defRPr sz="1361" b="0" i="0" spc="0" baseline="0">
                <a:solidFill>
                  <a:schemeClr val="tx1"/>
                </a:solidFill>
                <a:latin typeface="+mj-lt"/>
              </a:defRPr>
            </a:lvl1pPr>
          </a:lstStyle>
          <a:p>
            <a:pPr lvl="0"/>
            <a:r>
              <a:rPr lang="en-US" noProof="0"/>
              <a:t>Insert headline</a:t>
            </a:r>
          </a:p>
        </p:txBody>
      </p:sp>
      <p:sp>
        <p:nvSpPr>
          <p:cNvPr id="9" name="Rectangle 6">
            <a:extLst>
              <a:ext uri="{FF2B5EF4-FFF2-40B4-BE49-F238E27FC236}">
                <a16:creationId xmlns:a16="http://schemas.microsoft.com/office/drawing/2014/main" id="{932CDCD1-B8C9-4D61-BD90-5AE5F3EBAFBA}"/>
              </a:ext>
            </a:extLst>
          </p:cNvPr>
          <p:cNvSpPr>
            <a:spLocks noGrp="1" noChangeArrowheads="1"/>
          </p:cNvSpPr>
          <p:nvPr>
            <p:ph type="subTitle" idx="1" hasCustomPrompt="1"/>
          </p:nvPr>
        </p:nvSpPr>
        <p:spPr>
          <a:xfrm>
            <a:off x="1512895" y="1652475"/>
            <a:ext cx="3886186" cy="1536696"/>
          </a:xfrm>
          <a:prstGeom prst="rect">
            <a:avLst/>
          </a:prstGeom>
        </p:spPr>
        <p:txBody>
          <a:bodyPr tIns="0">
            <a:noAutofit/>
          </a:bodyPr>
          <a:lstStyle>
            <a:lvl1pPr marL="0" indent="0" algn="ctr">
              <a:lnSpc>
                <a:spcPct val="114000"/>
              </a:lnSpc>
              <a:buFont typeface="Volvo Novum" panose="020B0503040502060204" pitchFamily="34" charset="0"/>
              <a:buNone/>
              <a:defRPr sz="907" spc="0" baseline="0">
                <a:latin typeface="+mn-lt"/>
                <a:ea typeface="Volvo Broad Pro" panose="02000606020000020004" pitchFamily="50" charset="0"/>
                <a:cs typeface="+mn-cs"/>
              </a:defRPr>
            </a:lvl1pPr>
          </a:lstStyle>
          <a:p>
            <a:pPr lvl="0"/>
            <a:r>
              <a:rPr lang="en-US" noProof="0"/>
              <a:t>Insert text</a:t>
            </a:r>
          </a:p>
        </p:txBody>
      </p:sp>
      <p:sp>
        <p:nvSpPr>
          <p:cNvPr id="7" name="Logotype">
            <a:extLst>
              <a:ext uri="{FF2B5EF4-FFF2-40B4-BE49-F238E27FC236}">
                <a16:creationId xmlns:a16="http://schemas.microsoft.com/office/drawing/2014/main" id="{3AD38B61-B3D2-440E-ADDB-B9F036ECE514}"/>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69221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4 Content – Content - Title, bullet text with left pictur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p:nvPr>
        </p:nvSpPr>
        <p:spPr>
          <a:xfrm>
            <a:off x="4349370" y="1146548"/>
            <a:ext cx="2127908" cy="2144574"/>
          </a:xfrm>
        </p:spPr>
        <p:txBody>
          <a:bodyPr/>
          <a:lstStyle>
            <a:lvl1pPr>
              <a:lnSpc>
                <a:spcPct val="120000"/>
              </a:lnSpc>
              <a:defRPr/>
            </a:lvl1pPr>
            <a:lvl2pPr>
              <a:lnSpc>
                <a:spcPct val="120000"/>
              </a:lnSpc>
              <a:defRPr/>
            </a:lvl2pPr>
            <a:lvl3pPr marL="192584" indent="0">
              <a:buNone/>
              <a:defRPr/>
            </a:lvl3pPr>
          </a:lstStyle>
          <a:p>
            <a:pPr lvl="0"/>
            <a:r>
              <a:rPr lang="en-US"/>
              <a:t>Click to edit Master text styles</a:t>
            </a:r>
          </a:p>
          <a:p>
            <a:pPr lvl="1"/>
            <a:r>
              <a:rPr lang="en-US"/>
              <a:t>Second level</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434700" y="1209534"/>
            <a:ext cx="3700786" cy="2081588"/>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69E60716-055E-44CA-9D46-726842EC982C}"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0" name="Logotype">
            <a:extLst>
              <a:ext uri="{FF2B5EF4-FFF2-40B4-BE49-F238E27FC236}">
                <a16:creationId xmlns:a16="http://schemas.microsoft.com/office/drawing/2014/main" id="{467762BB-0BC1-40F0-BEFD-5DA1A1A64E9F}"/>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388683134"/>
      </p:ext>
    </p:extLst>
  </p:cSld>
  <p:clrMapOvr>
    <a:masterClrMapping/>
  </p:clrMapOvr>
  <p:extLst>
    <p:ext uri="{DCECCB84-F9BA-43D5-87BE-67443E8EF086}">
      <p15:sldGuideLst xmlns:p15="http://schemas.microsoft.com/office/powerpoint/2012/main">
        <p15:guide id="1" orient="horz" pos="762" userDrawn="1">
          <p15:clr>
            <a:srgbClr val="FBAE40"/>
          </p15:clr>
        </p15:guide>
        <p15:guide id="2" orient="horz" pos="2074"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9 Content – Three column picture with tex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34700"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4" name="Picture Placeholder 5">
            <a:extLst>
              <a:ext uri="{FF2B5EF4-FFF2-40B4-BE49-F238E27FC236}">
                <a16:creationId xmlns:a16="http://schemas.microsoft.com/office/drawing/2014/main" id="{813A8910-5699-4EE0-A403-9991CA89EE9C}"/>
              </a:ext>
            </a:extLst>
          </p:cNvPr>
          <p:cNvSpPr>
            <a:spLocks noGrp="1"/>
          </p:cNvSpPr>
          <p:nvPr>
            <p:ph type="pic" sz="quarter" idx="16" hasCustomPrompt="1"/>
          </p:nvPr>
        </p:nvSpPr>
        <p:spPr>
          <a:xfrm>
            <a:off x="2525322"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CD55A1A3-1886-4663-964C-66328FAFFD85}"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15" name="Text Placeholder 6">
            <a:extLst>
              <a:ext uri="{FF2B5EF4-FFF2-40B4-BE49-F238E27FC236}">
                <a16:creationId xmlns:a16="http://schemas.microsoft.com/office/drawing/2014/main" id="{434E44B9-8C04-47FC-8B4D-A7840BEE1D59}"/>
              </a:ext>
            </a:extLst>
          </p:cNvPr>
          <p:cNvSpPr>
            <a:spLocks noGrp="1"/>
          </p:cNvSpPr>
          <p:nvPr>
            <p:ph type="body" sz="quarter" idx="17" hasCustomPrompt="1"/>
          </p:nvPr>
        </p:nvSpPr>
        <p:spPr>
          <a:xfrm>
            <a:off x="2525322" y="3135812"/>
            <a:ext cx="1861335"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8" name="Picture Placeholder 5">
            <a:extLst>
              <a:ext uri="{FF2B5EF4-FFF2-40B4-BE49-F238E27FC236}">
                <a16:creationId xmlns:a16="http://schemas.microsoft.com/office/drawing/2014/main" id="{64CDBF56-B658-420C-A173-629AC10AD794}"/>
              </a:ext>
            </a:extLst>
          </p:cNvPr>
          <p:cNvSpPr>
            <a:spLocks noGrp="1"/>
          </p:cNvSpPr>
          <p:nvPr>
            <p:ph type="pic" sz="quarter" idx="18" hasCustomPrompt="1"/>
          </p:nvPr>
        </p:nvSpPr>
        <p:spPr>
          <a:xfrm>
            <a:off x="4615943" y="1209534"/>
            <a:ext cx="1861335" cy="1861846"/>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19" name="Text Placeholder 6">
            <a:extLst>
              <a:ext uri="{FF2B5EF4-FFF2-40B4-BE49-F238E27FC236}">
                <a16:creationId xmlns:a16="http://schemas.microsoft.com/office/drawing/2014/main" id="{0CBDB873-2604-4753-94BB-6BB3846EB6BC}"/>
              </a:ext>
            </a:extLst>
          </p:cNvPr>
          <p:cNvSpPr>
            <a:spLocks noGrp="1"/>
          </p:cNvSpPr>
          <p:nvPr>
            <p:ph type="body" sz="quarter" idx="19" hasCustomPrompt="1"/>
          </p:nvPr>
        </p:nvSpPr>
        <p:spPr>
          <a:xfrm>
            <a:off x="4615676" y="3135812"/>
            <a:ext cx="1861602" cy="273187"/>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 (max two rows)</a:t>
            </a:r>
          </a:p>
        </p:txBody>
      </p:sp>
      <p:sp>
        <p:nvSpPr>
          <p:cNvPr id="16" name="Logotype">
            <a:extLst>
              <a:ext uri="{FF2B5EF4-FFF2-40B4-BE49-F238E27FC236}">
                <a16:creationId xmlns:a16="http://schemas.microsoft.com/office/drawing/2014/main" id="{C06C971C-CD33-4B22-8EC9-E10825CC64DD}"/>
              </a:ext>
            </a:extLst>
          </p:cNvPr>
          <p:cNvSpPr>
            <a:spLocks noGrp="1" noChangeAspect="1"/>
          </p:cNvSpPr>
          <p:nvPr>
            <p:ph type="body" sz="quarter" idx="20"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6570097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10 Content – Four column circle picture with text">
    <p:spTree>
      <p:nvGrpSpPr>
        <p:cNvPr id="1" name=""/>
        <p:cNvGrpSpPr/>
        <p:nvPr/>
      </p:nvGrpSpPr>
      <p:grpSpPr>
        <a:xfrm>
          <a:off x="0" y="0"/>
          <a:ext cx="0" cy="0"/>
          <a:chOff x="0" y="0"/>
          <a:chExt cx="0" cy="0"/>
        </a:xfrm>
      </p:grpSpPr>
      <p:sp>
        <p:nvSpPr>
          <p:cNvPr id="35" name="Picture Placeholder 5">
            <a:extLst>
              <a:ext uri="{FF2B5EF4-FFF2-40B4-BE49-F238E27FC236}">
                <a16:creationId xmlns:a16="http://schemas.microsoft.com/office/drawing/2014/main" id="{5C0D2034-2B39-4DEA-A3A4-261CF9826EB8}"/>
              </a:ext>
            </a:extLst>
          </p:cNvPr>
          <p:cNvSpPr>
            <a:spLocks noGrp="1"/>
          </p:cNvSpPr>
          <p:nvPr>
            <p:ph type="pic" sz="quarter" idx="54" hasCustomPrompt="1"/>
          </p:nvPr>
        </p:nvSpPr>
        <p:spPr>
          <a:xfrm>
            <a:off x="5156979"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13" name="Picture Placeholder 5">
            <a:extLst>
              <a:ext uri="{FF2B5EF4-FFF2-40B4-BE49-F238E27FC236}">
                <a16:creationId xmlns:a16="http://schemas.microsoft.com/office/drawing/2014/main" id="{785CA666-6C70-4EFB-B252-337286966A6F}"/>
              </a:ext>
            </a:extLst>
          </p:cNvPr>
          <p:cNvSpPr>
            <a:spLocks noGrp="1"/>
          </p:cNvSpPr>
          <p:nvPr>
            <p:ph type="pic" sz="quarter" idx="15" hasCustomPrompt="1"/>
          </p:nvPr>
        </p:nvSpPr>
        <p:spPr>
          <a:xfrm>
            <a:off x="480707"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33" name="Picture Placeholder 5">
            <a:extLst>
              <a:ext uri="{FF2B5EF4-FFF2-40B4-BE49-F238E27FC236}">
                <a16:creationId xmlns:a16="http://schemas.microsoft.com/office/drawing/2014/main" id="{407623E6-F280-4454-AE2C-4100AFFCF668}"/>
              </a:ext>
            </a:extLst>
          </p:cNvPr>
          <p:cNvSpPr>
            <a:spLocks noGrp="1"/>
          </p:cNvSpPr>
          <p:nvPr>
            <p:ph type="pic" sz="quarter" idx="52" hasCustomPrompt="1"/>
          </p:nvPr>
        </p:nvSpPr>
        <p:spPr>
          <a:xfrm>
            <a:off x="2039464"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34" name="Picture Placeholder 5">
            <a:extLst>
              <a:ext uri="{FF2B5EF4-FFF2-40B4-BE49-F238E27FC236}">
                <a16:creationId xmlns:a16="http://schemas.microsoft.com/office/drawing/2014/main" id="{1B164767-2CD3-412D-BF96-52D862A99439}"/>
              </a:ext>
            </a:extLst>
          </p:cNvPr>
          <p:cNvSpPr>
            <a:spLocks noGrp="1"/>
          </p:cNvSpPr>
          <p:nvPr>
            <p:ph type="pic" sz="quarter" idx="53" hasCustomPrompt="1"/>
          </p:nvPr>
        </p:nvSpPr>
        <p:spPr>
          <a:xfrm>
            <a:off x="3598222" y="1191895"/>
            <a:ext cx="1273545" cy="1273480"/>
          </a:xfrm>
          <a:prstGeom prst="ellipse">
            <a:avLst/>
          </a:prstGeom>
          <a:solidFill>
            <a:schemeClr val="bg1">
              <a:lumMod val="95000"/>
            </a:schemeClr>
          </a:solidFill>
        </p:spPr>
        <p:txBody>
          <a:bodyPr tIns="504000" anchor="ctr" anchorCtr="0">
            <a:no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8C7AC4AF-3C4C-4121-89FA-6269BF5405D4}"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p:txBody>
          <a:bodyPr/>
          <a:lstStyle>
            <a:lvl1pPr>
              <a:defRPr/>
            </a:lvl1pPr>
          </a:lstStyle>
          <a:p>
            <a:r>
              <a:rPr lang="en-US"/>
              <a:t>Insert headline on maximum one line</a:t>
            </a:r>
          </a:p>
        </p:txBody>
      </p:sp>
      <p:sp>
        <p:nvSpPr>
          <p:cNvPr id="11" name="Text Placeholder 10">
            <a:extLst>
              <a:ext uri="{FF2B5EF4-FFF2-40B4-BE49-F238E27FC236}">
                <a16:creationId xmlns:a16="http://schemas.microsoft.com/office/drawing/2014/main" id="{1870C302-6050-4DB1-90EC-C732F2636C4E}"/>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cxnSp>
        <p:nvCxnSpPr>
          <p:cNvPr id="30" name="Rak 4">
            <a:extLst>
              <a:ext uri="{FF2B5EF4-FFF2-40B4-BE49-F238E27FC236}">
                <a16:creationId xmlns:a16="http://schemas.microsoft.com/office/drawing/2014/main" id="{39990578-CDAD-42D1-A581-FB9EFA30DBCF}"/>
              </a:ext>
            </a:extLst>
          </p:cNvPr>
          <p:cNvCxnSpPr>
            <a:cxnSpLocks/>
          </p:cNvCxnSpPr>
          <p:nvPr userDrawn="1"/>
        </p:nvCxnSpPr>
        <p:spPr>
          <a:xfrm>
            <a:off x="1896857" y="2667718"/>
            <a:ext cx="0" cy="745797"/>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1" name="Rak 22">
            <a:extLst>
              <a:ext uri="{FF2B5EF4-FFF2-40B4-BE49-F238E27FC236}">
                <a16:creationId xmlns:a16="http://schemas.microsoft.com/office/drawing/2014/main" id="{C3C69160-5A98-4F0F-AE03-BFEC4187883B}"/>
              </a:ext>
            </a:extLst>
          </p:cNvPr>
          <p:cNvCxnSpPr>
            <a:cxnSpLocks/>
          </p:cNvCxnSpPr>
          <p:nvPr userDrawn="1"/>
        </p:nvCxnSpPr>
        <p:spPr>
          <a:xfrm>
            <a:off x="3455614" y="2667718"/>
            <a:ext cx="0" cy="745797"/>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32" name="Rak 23">
            <a:extLst>
              <a:ext uri="{FF2B5EF4-FFF2-40B4-BE49-F238E27FC236}">
                <a16:creationId xmlns:a16="http://schemas.microsoft.com/office/drawing/2014/main" id="{354EDF22-B5CF-4154-983B-DE8CE27E50A2}"/>
              </a:ext>
            </a:extLst>
          </p:cNvPr>
          <p:cNvCxnSpPr>
            <a:cxnSpLocks/>
          </p:cNvCxnSpPr>
          <p:nvPr userDrawn="1"/>
        </p:nvCxnSpPr>
        <p:spPr>
          <a:xfrm>
            <a:off x="5014371" y="2667720"/>
            <a:ext cx="0" cy="745796"/>
          </a:xfrm>
          <a:prstGeom prst="line">
            <a:avLst/>
          </a:prstGeom>
          <a:ln w="63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6" name="Text Placeholder 6">
            <a:extLst>
              <a:ext uri="{FF2B5EF4-FFF2-40B4-BE49-F238E27FC236}">
                <a16:creationId xmlns:a16="http://schemas.microsoft.com/office/drawing/2014/main" id="{64A24264-54D8-461D-8B2E-876977318CDE}"/>
              </a:ext>
            </a:extLst>
          </p:cNvPr>
          <p:cNvSpPr>
            <a:spLocks noGrp="1"/>
          </p:cNvSpPr>
          <p:nvPr>
            <p:ph type="body" sz="quarter" idx="55" hasCustomPrompt="1"/>
          </p:nvPr>
        </p:nvSpPr>
        <p:spPr>
          <a:xfrm>
            <a:off x="434700"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37" name="Text Placeholder 6">
            <a:extLst>
              <a:ext uri="{FF2B5EF4-FFF2-40B4-BE49-F238E27FC236}">
                <a16:creationId xmlns:a16="http://schemas.microsoft.com/office/drawing/2014/main" id="{FEF09CE1-0835-4758-9704-F4984A18FFD6}"/>
              </a:ext>
            </a:extLst>
          </p:cNvPr>
          <p:cNvSpPr>
            <a:spLocks noGrp="1"/>
          </p:cNvSpPr>
          <p:nvPr>
            <p:ph type="body" sz="quarter" idx="56" hasCustomPrompt="1"/>
          </p:nvPr>
        </p:nvSpPr>
        <p:spPr>
          <a:xfrm>
            <a:off x="1973862"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38" name="Text Placeholder 6">
            <a:extLst>
              <a:ext uri="{FF2B5EF4-FFF2-40B4-BE49-F238E27FC236}">
                <a16:creationId xmlns:a16="http://schemas.microsoft.com/office/drawing/2014/main" id="{6FD2973F-9F88-4FBD-B13A-3EA05952464E}"/>
              </a:ext>
            </a:extLst>
          </p:cNvPr>
          <p:cNvSpPr>
            <a:spLocks noGrp="1"/>
          </p:cNvSpPr>
          <p:nvPr>
            <p:ph type="body" sz="quarter" idx="57" hasCustomPrompt="1"/>
          </p:nvPr>
        </p:nvSpPr>
        <p:spPr>
          <a:xfrm>
            <a:off x="1973862"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39" name="Text Placeholder 6">
            <a:extLst>
              <a:ext uri="{FF2B5EF4-FFF2-40B4-BE49-F238E27FC236}">
                <a16:creationId xmlns:a16="http://schemas.microsoft.com/office/drawing/2014/main" id="{F7B8F22C-8013-4700-A3F7-E7E7C72EEA2E}"/>
              </a:ext>
            </a:extLst>
          </p:cNvPr>
          <p:cNvSpPr>
            <a:spLocks noGrp="1"/>
          </p:cNvSpPr>
          <p:nvPr>
            <p:ph type="body" sz="quarter" idx="58" hasCustomPrompt="1"/>
          </p:nvPr>
        </p:nvSpPr>
        <p:spPr>
          <a:xfrm>
            <a:off x="3531728"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40" name="Text Placeholder 6">
            <a:extLst>
              <a:ext uri="{FF2B5EF4-FFF2-40B4-BE49-F238E27FC236}">
                <a16:creationId xmlns:a16="http://schemas.microsoft.com/office/drawing/2014/main" id="{C290C505-57DD-4CA4-81F5-D1AAFC3925C9}"/>
              </a:ext>
            </a:extLst>
          </p:cNvPr>
          <p:cNvSpPr>
            <a:spLocks noGrp="1"/>
          </p:cNvSpPr>
          <p:nvPr>
            <p:ph type="body" sz="quarter" idx="59" hasCustomPrompt="1"/>
          </p:nvPr>
        </p:nvSpPr>
        <p:spPr>
          <a:xfrm>
            <a:off x="3531728"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41" name="Text Placeholder 6">
            <a:extLst>
              <a:ext uri="{FF2B5EF4-FFF2-40B4-BE49-F238E27FC236}">
                <a16:creationId xmlns:a16="http://schemas.microsoft.com/office/drawing/2014/main" id="{24BE01EB-413D-438E-BACF-1DE6C6485EE8}"/>
              </a:ext>
            </a:extLst>
          </p:cNvPr>
          <p:cNvSpPr>
            <a:spLocks noGrp="1"/>
          </p:cNvSpPr>
          <p:nvPr>
            <p:ph type="body" sz="quarter" idx="60" hasCustomPrompt="1"/>
          </p:nvPr>
        </p:nvSpPr>
        <p:spPr>
          <a:xfrm>
            <a:off x="5103961" y="2861734"/>
            <a:ext cx="1393055" cy="547263"/>
          </a:xfrm>
        </p:spPr>
        <p:txBody>
          <a:bodyPr>
            <a:noAutofit/>
          </a:bodyPr>
          <a:lstStyle>
            <a:lvl1pPr marL="0" indent="0" algn="ctr">
              <a:lnSpc>
                <a:spcPct val="114000"/>
              </a:lnSpc>
              <a:buFontTx/>
              <a:buNone/>
              <a:defRPr sz="680"/>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text</a:t>
            </a:r>
          </a:p>
        </p:txBody>
      </p:sp>
      <p:sp>
        <p:nvSpPr>
          <p:cNvPr id="42" name="Text Placeholder 6">
            <a:extLst>
              <a:ext uri="{FF2B5EF4-FFF2-40B4-BE49-F238E27FC236}">
                <a16:creationId xmlns:a16="http://schemas.microsoft.com/office/drawing/2014/main" id="{06885BC2-38AA-411B-8E8E-648B7B3F5687}"/>
              </a:ext>
            </a:extLst>
          </p:cNvPr>
          <p:cNvSpPr>
            <a:spLocks noGrp="1"/>
          </p:cNvSpPr>
          <p:nvPr>
            <p:ph type="body" sz="quarter" idx="61" hasCustomPrompt="1"/>
          </p:nvPr>
        </p:nvSpPr>
        <p:spPr>
          <a:xfrm>
            <a:off x="5103961" y="2530574"/>
            <a:ext cx="1393055" cy="314923"/>
          </a:xfrm>
        </p:spPr>
        <p:txBody>
          <a:bodyPr anchor="b" anchorCtr="0">
            <a:noAutofit/>
          </a:bodyPr>
          <a:lstStyle>
            <a:lvl1pPr marL="0" indent="0" algn="ctr">
              <a:lnSpc>
                <a:spcPct val="114000"/>
              </a:lnSpc>
              <a:spcBef>
                <a:spcPts val="0"/>
              </a:spcBef>
              <a:buFontTx/>
              <a:buNone/>
              <a:defRPr sz="794">
                <a:latin typeface="+mj-lt"/>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 </a:t>
            </a:r>
            <a:br>
              <a:rPr lang="en-US"/>
            </a:br>
            <a:r>
              <a:rPr lang="en-US"/>
              <a:t>(max two rows)</a:t>
            </a:r>
          </a:p>
        </p:txBody>
      </p:sp>
      <p:sp>
        <p:nvSpPr>
          <p:cNvPr id="22" name="Logotype">
            <a:extLst>
              <a:ext uri="{FF2B5EF4-FFF2-40B4-BE49-F238E27FC236}">
                <a16:creationId xmlns:a16="http://schemas.microsoft.com/office/drawing/2014/main" id="{F7C65AC0-581D-4469-AAE9-884180070FE2}"/>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0921663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11 Content –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8B6FDEF0-0271-4288-A300-83A5CDB06DF7}"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GB"/>
              <a:t>Volvo CE - Company Presentation</a:t>
            </a:r>
            <a:endParaRPr lang="en-US"/>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Logotype">
            <a:extLst>
              <a:ext uri="{FF2B5EF4-FFF2-40B4-BE49-F238E27FC236}">
                <a16:creationId xmlns:a16="http://schemas.microsoft.com/office/drawing/2014/main" id="{0FEC399D-B3E6-496E-A0B5-4394767AEA70}"/>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0492224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12 Content – 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BCEC5F-5A41-204C-BA25-9D801C2D0DE2}"/>
              </a:ext>
            </a:extLst>
          </p:cNvPr>
          <p:cNvSpPr>
            <a:spLocks noGrp="1"/>
          </p:cNvSpPr>
          <p:nvPr>
            <p:ph type="dt" sz="half" idx="10"/>
          </p:nvPr>
        </p:nvSpPr>
        <p:spPr/>
        <p:txBody>
          <a:bodyPr/>
          <a:lstStyle/>
          <a:p>
            <a:fld id="{A77D7B78-255E-4DA6-8BFA-A59E1F8FF0AB}" type="datetime1">
              <a:rPr lang="en-US" smtClean="0"/>
              <a:t>2/27/2023</a:t>
            </a:fld>
            <a:endParaRPr lang="en-US"/>
          </a:p>
        </p:txBody>
      </p:sp>
      <p:sp>
        <p:nvSpPr>
          <p:cNvPr id="3" name="Footer Placeholder 2">
            <a:extLst>
              <a:ext uri="{FF2B5EF4-FFF2-40B4-BE49-F238E27FC236}">
                <a16:creationId xmlns:a16="http://schemas.microsoft.com/office/drawing/2014/main" id="{7E77DD3D-672A-FE4F-ACE9-A06A058BB8B5}"/>
              </a:ext>
            </a:extLst>
          </p:cNvPr>
          <p:cNvSpPr>
            <a:spLocks noGrp="1"/>
          </p:cNvSpPr>
          <p:nvPr>
            <p:ph type="ftr" sz="quarter" idx="11"/>
          </p:nvPr>
        </p:nvSpPr>
        <p:spPr/>
        <p:txBody>
          <a:bodyPr/>
          <a:lstStyle/>
          <a:p>
            <a:r>
              <a:rPr lang="en-GB"/>
              <a:t>Volvo CE - Company Presentation</a:t>
            </a:r>
            <a:endParaRPr lang="en-US"/>
          </a:p>
        </p:txBody>
      </p:sp>
      <p:sp>
        <p:nvSpPr>
          <p:cNvPr id="5" name="Slide Number Placeholder 4">
            <a:extLst>
              <a:ext uri="{FF2B5EF4-FFF2-40B4-BE49-F238E27FC236}">
                <a16:creationId xmlns:a16="http://schemas.microsoft.com/office/drawing/2014/main" id="{8216A3F2-3D9F-6741-A9EE-0BA3021073B1}"/>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Text Placeholder 10">
            <a:extLst>
              <a:ext uri="{FF2B5EF4-FFF2-40B4-BE49-F238E27FC236}">
                <a16:creationId xmlns:a16="http://schemas.microsoft.com/office/drawing/2014/main" id="{61A70294-B9EF-4EC7-85A6-7DDD1070A732}"/>
              </a:ext>
            </a:extLst>
          </p:cNvPr>
          <p:cNvSpPr>
            <a:spLocks noGrp="1"/>
          </p:cNvSpPr>
          <p:nvPr>
            <p:ph type="body" sz="quarter" idx="14" hasCustomPrompt="1"/>
          </p:nvPr>
        </p:nvSpPr>
        <p:spPr>
          <a:xfrm>
            <a:off x="434700" y="826219"/>
            <a:ext cx="3720587" cy="142408"/>
          </a:xfrm>
        </p:spPr>
        <p:txBody>
          <a:bodyPr tIns="0"/>
          <a:lstStyle>
            <a:lvl1pPr marL="0" indent="0">
              <a:buFontTx/>
              <a:buNone/>
              <a:defRPr>
                <a:solidFill>
                  <a:srgbClr val="53565A"/>
                </a:solidFill>
              </a:defRPr>
            </a:lvl1pPr>
            <a:lvl2pPr marL="92692" indent="0">
              <a:buFontTx/>
              <a:buNone/>
              <a:defRPr/>
            </a:lvl2pPr>
            <a:lvl3pPr marL="192584" indent="0">
              <a:buFontTx/>
              <a:buNone/>
              <a:defRPr/>
            </a:lvl3pPr>
            <a:lvl4pPr marL="262776" indent="0">
              <a:buFontTx/>
              <a:buNone/>
              <a:defRPr/>
            </a:lvl4pPr>
            <a:lvl5pPr marL="343770" indent="0">
              <a:buFontTx/>
              <a:buNone/>
              <a:defRPr/>
            </a:lvl5pPr>
          </a:lstStyle>
          <a:p>
            <a:pPr lvl="0"/>
            <a:r>
              <a:rPr lang="en-US"/>
              <a:t>Insert sub headline</a:t>
            </a:r>
          </a:p>
        </p:txBody>
      </p:sp>
      <p:sp>
        <p:nvSpPr>
          <p:cNvPr id="7" name="Title 6">
            <a:extLst>
              <a:ext uri="{FF2B5EF4-FFF2-40B4-BE49-F238E27FC236}">
                <a16:creationId xmlns:a16="http://schemas.microsoft.com/office/drawing/2014/main" id="{F73D995C-F428-43C3-B49C-3AD7065F77C8}"/>
              </a:ext>
            </a:extLst>
          </p:cNvPr>
          <p:cNvSpPr>
            <a:spLocks noGrp="1"/>
          </p:cNvSpPr>
          <p:nvPr>
            <p:ph type="title" hasCustomPrompt="1"/>
          </p:nvPr>
        </p:nvSpPr>
        <p:spPr/>
        <p:txBody>
          <a:bodyPr/>
          <a:lstStyle>
            <a:lvl1pPr>
              <a:defRPr/>
            </a:lvl1pPr>
          </a:lstStyle>
          <a:p>
            <a:r>
              <a:rPr lang="en-US"/>
              <a:t>Insert headline on maximum one line</a:t>
            </a:r>
          </a:p>
        </p:txBody>
      </p:sp>
      <p:sp>
        <p:nvSpPr>
          <p:cNvPr id="8" name="Logotype">
            <a:extLst>
              <a:ext uri="{FF2B5EF4-FFF2-40B4-BE49-F238E27FC236}">
                <a16:creationId xmlns:a16="http://schemas.microsoft.com/office/drawing/2014/main" id="{396BCB76-7545-4F2B-9957-3F427FAD8F11}"/>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4097990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13 Content - Light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tx1">
                    <a:alpha val="0"/>
                  </a:schemeClr>
                </a:solidFill>
              </a:defRPr>
            </a:lvl1pPr>
          </a:lstStyle>
          <a:p>
            <a:fld id="{A2FC56A9-8FD9-4504-A699-A7CFEAAA8572}"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tx1">
                    <a:alpha val="0"/>
                  </a:schemeClr>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tx1">
                    <a:alpha val="0"/>
                  </a:schemeClr>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chemeClr val="bg1"/>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2115190664"/>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14 Content - Dark fullscreen picture">
    <p:bg>
      <p:bgPr>
        <a:solidFill>
          <a:schemeClr val="bg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alpha val="0"/>
                  </a:schemeClr>
                </a:solidFill>
              </a:defRPr>
            </a:lvl1pPr>
          </a:lstStyle>
          <a:p>
            <a:fld id="{C681A98E-5F5E-4BB9-AE5D-9F2798B6FE72}"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alpha val="0"/>
                  </a:schemeClr>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alpha val="0"/>
                  </a:schemeClr>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411141224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15 Content – Fullscreen fil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28C0035F-69B1-4AC3-AA7C-CB410233175D}"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Media Placeholder 7">
            <a:extLst>
              <a:ext uri="{FF2B5EF4-FFF2-40B4-BE49-F238E27FC236}">
                <a16:creationId xmlns:a16="http://schemas.microsoft.com/office/drawing/2014/main" id="{57A958D1-B83F-4A8E-B08D-F0EAC069463E}"/>
              </a:ext>
            </a:extLst>
          </p:cNvPr>
          <p:cNvSpPr>
            <a:spLocks noGrp="1"/>
          </p:cNvSpPr>
          <p:nvPr>
            <p:ph type="media" sz="quarter" idx="13" hasCustomPrompt="1"/>
          </p:nvPr>
        </p:nvSpPr>
        <p:spPr>
          <a:xfrm>
            <a:off x="1" y="1"/>
            <a:ext cx="6911975" cy="3887788"/>
          </a:xfrm>
          <a:solidFill>
            <a:schemeClr val="bg1"/>
          </a:solidFill>
        </p:spPr>
        <p:txBody>
          <a:bodyPr tIns="504000" anchor="ctr" anchorCtr="0">
            <a:normAutofit/>
          </a:bodyPr>
          <a:lstStyle>
            <a:lvl1pPr marL="0" indent="0" algn="ctr">
              <a:buFontTx/>
              <a:buNone/>
              <a:defRPr sz="567"/>
            </a:lvl1pPr>
          </a:lstStyle>
          <a:p>
            <a:r>
              <a:rPr lang="en-US"/>
              <a:t>Insert film</a:t>
            </a:r>
          </a:p>
        </p:txBody>
      </p:sp>
    </p:spTree>
    <p:extLst>
      <p:ext uri="{BB962C8B-B14F-4D97-AF65-F5344CB8AC3E}">
        <p14:creationId xmlns:p14="http://schemas.microsoft.com/office/powerpoint/2010/main" val="15622818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16 Content – Fullscreen picture no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51393395-883F-405E-865B-78E0338B1DD4}"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6" name="Picture Placeholder 5">
            <a:extLst>
              <a:ext uri="{FF2B5EF4-FFF2-40B4-BE49-F238E27FC236}">
                <a16:creationId xmlns:a16="http://schemas.microsoft.com/office/drawing/2014/main" id="{B998408D-CE75-486B-B626-6554EBEBAD95}"/>
              </a:ext>
            </a:extLst>
          </p:cNvPr>
          <p:cNvSpPr>
            <a:spLocks noGrp="1"/>
          </p:cNvSpPr>
          <p:nvPr>
            <p:ph type="pic" sz="quarter" idx="13" hasCustomPrompt="1"/>
          </p:nvPr>
        </p:nvSpPr>
        <p:spPr>
          <a:xfrm>
            <a:off x="1" y="1"/>
            <a:ext cx="6911975" cy="3887788"/>
          </a:xfrm>
          <a:solidFill>
            <a:schemeClr val="bg1"/>
          </a:solidFill>
        </p:spPr>
        <p:txBody>
          <a:bodyPr tIns="504000" anchor="ctr" anchorCtr="0">
            <a:normAutofit/>
          </a:bodyPr>
          <a:lstStyle>
            <a:lvl1pPr marL="0" indent="0" algn="ctr">
              <a:buFontTx/>
              <a:buNone/>
              <a:defRPr sz="567"/>
            </a:lvl1pPr>
          </a:lstStyle>
          <a:p>
            <a:r>
              <a:rPr lang="en-US"/>
              <a:t>Insert picture</a:t>
            </a:r>
          </a:p>
        </p:txBody>
      </p:sp>
    </p:spTree>
    <p:extLst>
      <p:ext uri="{BB962C8B-B14F-4D97-AF65-F5344CB8AC3E}">
        <p14:creationId xmlns:p14="http://schemas.microsoft.com/office/powerpoint/2010/main" val="898052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1 Statement - Black text and light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6" y="1391850"/>
            <a:ext cx="5282724" cy="992301"/>
          </a:xfrm>
          <a:prstGeom prst="rect">
            <a:avLst/>
          </a:prstGeom>
        </p:spPr>
        <p:txBody>
          <a:bodyPr wrap="square" anchor="ctr" anchorCtr="0"/>
          <a:lstStyle>
            <a:lvl1pPr algn="ctr">
              <a:lnSpc>
                <a:spcPct val="90000"/>
              </a:lnSpc>
              <a:defRPr sz="3061" b="0" i="0" spc="181" baseline="0">
                <a:solidFill>
                  <a:schemeClr val="tx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p>
            <a:fld id="{2EE343D3-0107-4002-B6E1-5F0B81D3F26C}"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01282ADE-F504-4A08-AA69-31227A6263AC}"/>
              </a:ext>
            </a:extLst>
          </p:cNvPr>
          <p:cNvSpPr>
            <a:spLocks noGrp="1" noChangeAspect="1"/>
          </p:cNvSpPr>
          <p:nvPr>
            <p:ph type="body" sz="quarter" idx="21"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714679689"/>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2 Statement - White text and dark background">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A5436DE-E10A-497F-8688-2023D41941B3}"/>
              </a:ext>
            </a:extLst>
          </p:cNvPr>
          <p:cNvSpPr>
            <a:spLocks noGrp="1"/>
          </p:cNvSpPr>
          <p:nvPr>
            <p:ph type="pic" sz="quarter" idx="20" hasCustomPrompt="1"/>
          </p:nvPr>
        </p:nvSpPr>
        <p:spPr>
          <a:xfrm>
            <a:off x="1" y="1"/>
            <a:ext cx="6911975" cy="3887788"/>
          </a:xfrm>
          <a:solidFill>
            <a:srgbClr val="888B8D"/>
          </a:solidFill>
        </p:spPr>
        <p:txBody>
          <a:bodyPr tIns="288000" anchor="ctr" anchorCtr="0">
            <a:normAutofit/>
          </a:bodyPr>
          <a:lstStyle>
            <a:lvl1pPr marL="0" indent="0" algn="ctr">
              <a:buFontTx/>
              <a:buNone/>
              <a:defRPr sz="454"/>
            </a:lvl1pPr>
          </a:lstStyle>
          <a:p>
            <a:r>
              <a:rPr lang="en-US"/>
              <a:t> </a:t>
            </a:r>
          </a:p>
        </p:txBody>
      </p:sp>
      <p:sp>
        <p:nvSpPr>
          <p:cNvPr id="15" name="Logotype">
            <a:extLst>
              <a:ext uri="{FF2B5EF4-FFF2-40B4-BE49-F238E27FC236}">
                <a16:creationId xmlns:a16="http://schemas.microsoft.com/office/drawing/2014/main" id="{8F79D799-CE37-47DE-8CD8-97AEC0AA3951}"/>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7" name="Rectangle 5"/>
          <p:cNvSpPr>
            <a:spLocks noGrp="1" noChangeArrowheads="1"/>
          </p:cNvSpPr>
          <p:nvPr>
            <p:ph type="ctrTitle" hasCustomPrompt="1"/>
          </p:nvPr>
        </p:nvSpPr>
        <p:spPr>
          <a:xfrm>
            <a:off x="814625" y="1391850"/>
            <a:ext cx="5282726" cy="992301"/>
          </a:xfrm>
          <a:prstGeom prst="rect">
            <a:avLst/>
          </a:prstGeom>
        </p:spPr>
        <p:txBody>
          <a:bodyPr wrap="square" anchor="ctr" anchorCtr="0"/>
          <a:lstStyle>
            <a:lvl1pPr algn="ctr">
              <a:lnSpc>
                <a:spcPct val="90000"/>
              </a:lnSpc>
              <a:defRPr sz="3061" b="0" i="0" spc="181" baseline="0">
                <a:solidFill>
                  <a:schemeClr val="bg1"/>
                </a:solidFill>
                <a:latin typeface="Volvo Broad Pro" panose="02000606020000020004" pitchFamily="50" charset="0"/>
              </a:defRPr>
            </a:lvl1pPr>
          </a:lstStyle>
          <a:p>
            <a:pPr lvl="0"/>
            <a:r>
              <a:rPr lang="en-US" noProof="0"/>
              <a:t>Insert headline</a:t>
            </a:r>
          </a:p>
        </p:txBody>
      </p:sp>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7F171665-6BF4-41F9-A18F-3BEF9C49AAC5}"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9" name="Logotype">
            <a:extLst>
              <a:ext uri="{FF2B5EF4-FFF2-40B4-BE49-F238E27FC236}">
                <a16:creationId xmlns:a16="http://schemas.microsoft.com/office/drawing/2014/main" id="{AB20AC79-21F0-4AF7-BC03-387C8834141D}"/>
              </a:ext>
            </a:extLst>
          </p:cNvPr>
          <p:cNvSpPr>
            <a:spLocks noGrp="1" noChangeAspect="1"/>
          </p:cNvSpPr>
          <p:nvPr>
            <p:ph type="body" sz="quarter" idx="21" hasCustomPrompt="1"/>
          </p:nvPr>
        </p:nvSpPr>
        <p:spPr>
          <a:xfrm>
            <a:off x="163235" y="3525147"/>
            <a:ext cx="873521" cy="918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38942558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5 Content - Title, text with large right pictur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7DD437-05F9-49E5-800D-62CB4B82EDE7}"/>
              </a:ext>
            </a:extLst>
          </p:cNvPr>
          <p:cNvSpPr>
            <a:spLocks noGrp="1"/>
          </p:cNvSpPr>
          <p:nvPr>
            <p:ph type="title" hasCustomPrompt="1"/>
          </p:nvPr>
        </p:nvSpPr>
        <p:spPr>
          <a:xfrm>
            <a:off x="434700" y="1111795"/>
            <a:ext cx="1938890" cy="484091"/>
          </a:xfrm>
        </p:spPr>
        <p:txBody>
          <a:bodyPr wrap="square" bIns="0" anchor="b" anchorCtr="0"/>
          <a:lstStyle>
            <a:lvl1pPr>
              <a:defRPr/>
            </a:lvl1pPr>
          </a:lstStyle>
          <a:p>
            <a:r>
              <a:rPr lang="en-US"/>
              <a:t>Insert headline</a:t>
            </a:r>
          </a:p>
        </p:txBody>
      </p:sp>
      <p:sp>
        <p:nvSpPr>
          <p:cNvPr id="9" name="Picture Placeholder 5">
            <a:extLst>
              <a:ext uri="{FF2B5EF4-FFF2-40B4-BE49-F238E27FC236}">
                <a16:creationId xmlns:a16="http://schemas.microsoft.com/office/drawing/2014/main" id="{CC159C85-B2DF-448E-87B5-B6A0E0763223}"/>
              </a:ext>
            </a:extLst>
          </p:cNvPr>
          <p:cNvSpPr>
            <a:spLocks noGrp="1"/>
          </p:cNvSpPr>
          <p:nvPr>
            <p:ph type="pic" sz="quarter" idx="15" hasCustomPrompt="1"/>
          </p:nvPr>
        </p:nvSpPr>
        <p:spPr>
          <a:xfrm>
            <a:off x="2517291" y="617366"/>
            <a:ext cx="3959986" cy="2673755"/>
          </a:xfrm>
          <a:solidFill>
            <a:schemeClr val="bg1">
              <a:lumMod val="95000"/>
            </a:schemeClr>
          </a:solidFill>
        </p:spPr>
        <p:txBody>
          <a:bodyPr tIns="504000" anchor="ctr" anchorCtr="0">
            <a:normAutofit/>
          </a:bodyPr>
          <a:lstStyle>
            <a:lvl1pPr marL="0" indent="0" algn="ctr">
              <a:buFontTx/>
              <a:buNone/>
              <a:defRPr sz="567"/>
            </a:lvl1pPr>
          </a:lstStyle>
          <a:p>
            <a:r>
              <a:rPr lang="en-US"/>
              <a:t>Insert picture</a:t>
            </a:r>
          </a:p>
        </p:txBody>
      </p:sp>
      <p:sp>
        <p:nvSpPr>
          <p:cNvPr id="7" name="Text Placeholder 6">
            <a:extLst>
              <a:ext uri="{FF2B5EF4-FFF2-40B4-BE49-F238E27FC236}">
                <a16:creationId xmlns:a16="http://schemas.microsoft.com/office/drawing/2014/main" id="{08719761-CF45-4FCC-BDBD-9607751FE99B}"/>
              </a:ext>
            </a:extLst>
          </p:cNvPr>
          <p:cNvSpPr>
            <a:spLocks noGrp="1"/>
          </p:cNvSpPr>
          <p:nvPr>
            <p:ph type="body" sz="quarter" idx="13" hasCustomPrompt="1"/>
          </p:nvPr>
        </p:nvSpPr>
        <p:spPr>
          <a:xfrm>
            <a:off x="434700" y="1653077"/>
            <a:ext cx="1716611" cy="1638045"/>
          </a:xfrm>
        </p:spPr>
        <p:txBody>
          <a:bodyPr/>
          <a:lstStyle>
            <a:lvl1pPr marL="0" indent="0">
              <a:lnSpc>
                <a:spcPct val="120000"/>
              </a:lnSpc>
              <a:buFontTx/>
              <a:buNone/>
              <a:defRPr/>
            </a:lvl1pPr>
            <a:lvl2pPr marL="92692" indent="0">
              <a:buFontTx/>
              <a:buNone/>
              <a:defRPr/>
            </a:lvl2pPr>
            <a:lvl3pPr marL="192584" indent="0">
              <a:buNone/>
              <a:defRPr/>
            </a:lvl3pPr>
          </a:lstStyle>
          <a:p>
            <a:pPr lvl="0"/>
            <a:r>
              <a:rPr lang="en-US"/>
              <a:t>Insert text</a:t>
            </a:r>
          </a:p>
        </p:txBody>
      </p:sp>
      <p:sp>
        <p:nvSpPr>
          <p:cNvPr id="2" name="Date Placeholder 1">
            <a:extLst>
              <a:ext uri="{FF2B5EF4-FFF2-40B4-BE49-F238E27FC236}">
                <a16:creationId xmlns:a16="http://schemas.microsoft.com/office/drawing/2014/main" id="{450977B5-0B30-3B47-B511-2D8DFF831A6A}"/>
              </a:ext>
            </a:extLst>
          </p:cNvPr>
          <p:cNvSpPr>
            <a:spLocks noGrp="1"/>
          </p:cNvSpPr>
          <p:nvPr>
            <p:ph type="dt" sz="half" idx="10"/>
          </p:nvPr>
        </p:nvSpPr>
        <p:spPr/>
        <p:txBody>
          <a:bodyPr/>
          <a:lstStyle/>
          <a:p>
            <a:fld id="{6E905E81-C8CE-4C56-8FAE-55C22BAFA635}" type="datetime1">
              <a:rPr lang="en-US" smtClean="0"/>
              <a:t>2/27/2023</a:t>
            </a:fld>
            <a:endParaRPr lang="en-US"/>
          </a:p>
        </p:txBody>
      </p:sp>
      <p:sp>
        <p:nvSpPr>
          <p:cNvPr id="3" name="Footer Placeholder 2">
            <a:extLst>
              <a:ext uri="{FF2B5EF4-FFF2-40B4-BE49-F238E27FC236}">
                <a16:creationId xmlns:a16="http://schemas.microsoft.com/office/drawing/2014/main" id="{E243E89A-6345-C248-9783-2EE0EAA4E45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F4DD9978-FFE6-DA40-8239-6FF4DB7670A2}"/>
              </a:ext>
            </a:extLst>
          </p:cNvPr>
          <p:cNvSpPr>
            <a:spLocks noGrp="1"/>
          </p:cNvSpPr>
          <p:nvPr>
            <p:ph type="sldNum" sz="quarter" idx="12"/>
          </p:nvPr>
        </p:nvSpPr>
        <p:spPr/>
        <p:txBody>
          <a:bodyPr/>
          <a:lstStyle/>
          <a:p>
            <a:fld id="{F4BB9EDD-1740-4E4A-8601-A7D0893F42E6}" type="slidenum">
              <a:rPr lang="en-US" smtClean="0"/>
              <a:pPr/>
              <a:t>‹#›</a:t>
            </a:fld>
            <a:endParaRPr lang="en-US"/>
          </a:p>
        </p:txBody>
      </p:sp>
      <p:sp>
        <p:nvSpPr>
          <p:cNvPr id="8" name="Logotype">
            <a:extLst>
              <a:ext uri="{FF2B5EF4-FFF2-40B4-BE49-F238E27FC236}">
                <a16:creationId xmlns:a16="http://schemas.microsoft.com/office/drawing/2014/main" id="{C7F525CB-9B53-4A60-8584-0E2E8489653F}"/>
              </a:ext>
            </a:extLst>
          </p:cNvPr>
          <p:cNvSpPr>
            <a:spLocks noGrp="1" noChangeAspect="1"/>
          </p:cNvSpPr>
          <p:nvPr>
            <p:ph type="body" sz="quarter" idx="16" hasCustomPrompt="1"/>
          </p:nvPr>
        </p:nvSpPr>
        <p:spPr>
          <a:xfrm>
            <a:off x="163235" y="3525147"/>
            <a:ext cx="873521" cy="91838"/>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Tree>
    <p:extLst>
      <p:ext uri="{BB962C8B-B14F-4D97-AF65-F5344CB8AC3E}">
        <p14:creationId xmlns:p14="http://schemas.microsoft.com/office/powerpoint/2010/main" val="1246919076"/>
      </p:ext>
    </p:extLst>
  </p:cSld>
  <p:clrMapOvr>
    <a:masterClrMapping/>
  </p:clrMapOvr>
  <p:extLst>
    <p:ext uri="{DCECCB84-F9BA-43D5-87BE-67443E8EF086}">
      <p15:sldGuideLst xmlns:p15="http://schemas.microsoft.com/office/powerpoint/2012/main">
        <p15:guide id="1" pos="1586" userDrawn="1">
          <p15:clr>
            <a:srgbClr val="FBAE40"/>
          </p15:clr>
        </p15:guide>
        <p15:guide id="2" orient="horz" pos="2074" userDrawn="1">
          <p15:clr>
            <a:srgbClr val="FBAE40"/>
          </p15:clr>
        </p15:guide>
        <p15:guide id="3" orient="horz" pos="98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1 End slide blu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accent1"/>
                </a:solidFill>
              </a:defRPr>
            </a:lvl1pPr>
          </a:lstStyle>
          <a:p>
            <a:fld id="{AC7C2612-7AC0-4B7B-8A83-0BBAE2AEBB82}"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accent1"/>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accent1"/>
                </a:solidFill>
              </a:defRPr>
            </a:lvl1pPr>
          </a:lstStyle>
          <a:p>
            <a:fld id="{F4BB9EDD-1740-4E4A-8601-A7D0893F42E6}" type="slidenum">
              <a:rPr lang="en-US" smtClean="0"/>
              <a:pPr/>
              <a:t>‹#›</a:t>
            </a:fld>
            <a:endParaRPr lang="en-US"/>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1" y="1"/>
            <a:ext cx="6911975" cy="3887788"/>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96116" y="1879826"/>
            <a:ext cx="1519744" cy="116553"/>
          </a:xfrm>
          <a:prstGeom prst="rect">
            <a:avLst/>
          </a:prstGeom>
        </p:spPr>
      </p:pic>
    </p:spTree>
    <p:extLst>
      <p:ext uri="{BB962C8B-B14F-4D97-AF65-F5344CB8AC3E}">
        <p14:creationId xmlns:p14="http://schemas.microsoft.com/office/powerpoint/2010/main" val="1558235318"/>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2 End slide white">
    <p:bg>
      <p:bgPr>
        <a:solidFill>
          <a:schemeClr val="accent1"/>
        </a:solidFill>
        <a:effectLst/>
      </p:bgPr>
    </p:bg>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8D291551-702E-47BA-AC64-83FC3F9C07A9}"/>
              </a:ext>
            </a:extLst>
          </p:cNvPr>
          <p:cNvSpPr>
            <a:spLocks noGrp="1"/>
          </p:cNvSpPr>
          <p:nvPr>
            <p:ph type="dt" sz="half" idx="17"/>
          </p:nvPr>
        </p:nvSpPr>
        <p:spPr/>
        <p:txBody>
          <a:bodyPr/>
          <a:lstStyle>
            <a:lvl1pPr>
              <a:defRPr>
                <a:solidFill>
                  <a:schemeClr val="bg1"/>
                </a:solidFill>
              </a:defRPr>
            </a:lvl1pPr>
          </a:lstStyle>
          <a:p>
            <a:fld id="{27B025E7-73C8-4834-82EB-5C51A5C2E1B4}" type="datetime1">
              <a:rPr lang="en-US" smtClean="0"/>
              <a:t>2/27/2023</a:t>
            </a:fld>
            <a:endParaRPr lang="en-US"/>
          </a:p>
        </p:txBody>
      </p:sp>
      <p:sp>
        <p:nvSpPr>
          <p:cNvPr id="13" name="Footer Placeholder 12">
            <a:extLst>
              <a:ext uri="{FF2B5EF4-FFF2-40B4-BE49-F238E27FC236}">
                <a16:creationId xmlns:a16="http://schemas.microsoft.com/office/drawing/2014/main" id="{7AE5F9F3-CDD0-4B15-B8DB-3D3239E0D1D9}"/>
              </a:ext>
            </a:extLst>
          </p:cNvPr>
          <p:cNvSpPr>
            <a:spLocks noGrp="1"/>
          </p:cNvSpPr>
          <p:nvPr>
            <p:ph type="ftr" sz="quarter" idx="18"/>
          </p:nvPr>
        </p:nvSpPr>
        <p:spPr/>
        <p:txBody>
          <a:bodyPr/>
          <a:lstStyle>
            <a:lvl1pPr>
              <a:defRPr>
                <a:solidFill>
                  <a:schemeClr val="bg1"/>
                </a:solidFill>
              </a:defRPr>
            </a:lvl1pPr>
          </a:lstStyle>
          <a:p>
            <a:r>
              <a:rPr lang="en-GB"/>
              <a:t>Volvo CE - Company Presentation</a:t>
            </a:r>
            <a:endParaRPr lang="en-US"/>
          </a:p>
        </p:txBody>
      </p:sp>
      <p:sp>
        <p:nvSpPr>
          <p:cNvPr id="14" name="Slide Number Placeholder 13">
            <a:extLst>
              <a:ext uri="{FF2B5EF4-FFF2-40B4-BE49-F238E27FC236}">
                <a16:creationId xmlns:a16="http://schemas.microsoft.com/office/drawing/2014/main" id="{1927804D-D8EA-4E47-ADC3-E8D268FFFBDF}"/>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2" name="Rectangle 1">
            <a:extLst>
              <a:ext uri="{FF2B5EF4-FFF2-40B4-BE49-F238E27FC236}">
                <a16:creationId xmlns:a16="http://schemas.microsoft.com/office/drawing/2014/main" id="{F16A25E9-D71E-439A-91EB-DCC71868A188}"/>
              </a:ext>
            </a:extLst>
          </p:cNvPr>
          <p:cNvSpPr>
            <a:spLocks/>
          </p:cNvSpPr>
          <p:nvPr userDrawn="1"/>
        </p:nvSpPr>
        <p:spPr>
          <a:xfrm>
            <a:off x="1" y="1"/>
            <a:ext cx="6911975" cy="38877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pic>
        <p:nvPicPr>
          <p:cNvPr id="3" name="Graphic 2">
            <a:extLst>
              <a:ext uri="{FF2B5EF4-FFF2-40B4-BE49-F238E27FC236}">
                <a16:creationId xmlns:a16="http://schemas.microsoft.com/office/drawing/2014/main" id="{9BF15062-7901-4957-880B-E2F376D6DE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708596" y="1879826"/>
            <a:ext cx="1494784" cy="116553"/>
          </a:xfrm>
          <a:prstGeom prst="rect">
            <a:avLst/>
          </a:prstGeom>
        </p:spPr>
      </p:pic>
    </p:spTree>
    <p:extLst>
      <p:ext uri="{BB962C8B-B14F-4D97-AF65-F5344CB8AC3E}">
        <p14:creationId xmlns:p14="http://schemas.microsoft.com/office/powerpoint/2010/main" val="3417803714"/>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12153" y="1023139"/>
            <a:ext cx="6220778" cy="2154459"/>
          </a:xfrm>
        </p:spPr>
        <p:txBody>
          <a:bodyPr>
            <a:normAutofit/>
          </a:bodyPr>
          <a:lstStyle>
            <a:lvl1pPr marL="0" indent="0">
              <a:buNone/>
              <a:tabLst>
                <a:tab pos="950293" algn="l"/>
                <a:tab pos="4199524" algn="l"/>
              </a:tabLst>
              <a:defRPr sz="1209" b="0" baseline="0"/>
            </a:lvl1pPr>
          </a:lstStyle>
          <a:p>
            <a:pPr lvl="0"/>
            <a:r>
              <a:rPr lang="en-US"/>
              <a:t>00:00-00:00	Tab to add text	Tab to add text </a:t>
            </a:r>
          </a:p>
        </p:txBody>
      </p:sp>
      <p:sp>
        <p:nvSpPr>
          <p:cNvPr id="2" name="Title 1"/>
          <p:cNvSpPr>
            <a:spLocks noGrp="1"/>
          </p:cNvSpPr>
          <p:nvPr>
            <p:ph type="title" hasCustomPrompt="1"/>
          </p:nvPr>
        </p:nvSpPr>
        <p:spPr/>
        <p:txBody>
          <a:bodyPr/>
          <a:lstStyle>
            <a:lvl1pPr>
              <a:defRPr/>
            </a:lvl1pPr>
          </a:lstStyle>
          <a:p>
            <a:r>
              <a:rPr lang="en-US"/>
              <a:t>Click to add Agenda title</a:t>
            </a:r>
            <a:endParaRPr lang="sv-SE"/>
          </a:p>
        </p:txBody>
      </p:sp>
      <p:sp>
        <p:nvSpPr>
          <p:cNvPr id="7" name="Date Placeholder 4"/>
          <p:cNvSpPr>
            <a:spLocks noGrp="1"/>
          </p:cNvSpPr>
          <p:nvPr>
            <p:ph type="dt" sz="half" idx="2"/>
          </p:nvPr>
        </p:nvSpPr>
        <p:spPr>
          <a:xfrm>
            <a:off x="358891" y="3651487"/>
            <a:ext cx="1612794" cy="206989"/>
          </a:xfrm>
          <a:prstGeom prst="rect">
            <a:avLst/>
          </a:prstGeom>
        </p:spPr>
        <p:txBody>
          <a:bodyPr vert="horz" lIns="91440" tIns="45720" rIns="91440" bIns="45720" rtlCol="0" anchor="ctr"/>
          <a:lstStyle>
            <a:lvl1pPr algn="l">
              <a:defRPr sz="567">
                <a:solidFill>
                  <a:schemeClr val="tx1"/>
                </a:solidFill>
              </a:defRPr>
            </a:lvl1pPr>
          </a:lstStyle>
          <a:p>
            <a:fld id="{B99B3BDD-D27D-4EFA-B70C-5C3AB64008F9}" type="datetime1">
              <a:rPr lang="en-US" smtClean="0"/>
              <a:t>2/27/2023</a:t>
            </a:fld>
            <a:endParaRPr lang="sv-SE"/>
          </a:p>
        </p:txBody>
      </p:sp>
      <p:sp>
        <p:nvSpPr>
          <p:cNvPr id="8" name="Footer Placeholder 5"/>
          <p:cNvSpPr>
            <a:spLocks noGrp="1"/>
          </p:cNvSpPr>
          <p:nvPr>
            <p:ph type="ftr" sz="quarter" idx="3"/>
          </p:nvPr>
        </p:nvSpPr>
        <p:spPr>
          <a:xfrm>
            <a:off x="78555" y="3557455"/>
            <a:ext cx="4739890" cy="206989"/>
          </a:xfrm>
          <a:prstGeom prst="rect">
            <a:avLst/>
          </a:prstGeom>
        </p:spPr>
        <p:txBody>
          <a:bodyPr vert="horz" lIns="91440" tIns="45720" rIns="91440" bIns="45720" rtlCol="0" anchor="ctr"/>
          <a:lstStyle>
            <a:lvl1pPr algn="l">
              <a:defRPr sz="567">
                <a:solidFill>
                  <a:schemeClr val="tx1"/>
                </a:solidFill>
              </a:defRPr>
            </a:lvl1pPr>
          </a:lstStyle>
          <a:p>
            <a:r>
              <a:rPr lang="en-GB"/>
              <a:t>Volvo CE - Company Presentation</a:t>
            </a:r>
            <a:endParaRPr lang="sv-SE"/>
          </a:p>
        </p:txBody>
      </p:sp>
      <p:sp>
        <p:nvSpPr>
          <p:cNvPr id="9" name="Slide Number Placeholder 9"/>
          <p:cNvSpPr>
            <a:spLocks noGrp="1"/>
          </p:cNvSpPr>
          <p:nvPr>
            <p:ph type="sldNum" sz="quarter" idx="4"/>
          </p:nvPr>
        </p:nvSpPr>
        <p:spPr>
          <a:xfrm>
            <a:off x="78555" y="3651487"/>
            <a:ext cx="436430" cy="206989"/>
          </a:xfrm>
          <a:prstGeom prst="rect">
            <a:avLst/>
          </a:prstGeom>
        </p:spPr>
        <p:txBody>
          <a:bodyPr vert="horz" lIns="91440" tIns="45720" rIns="91440" bIns="45720" rtlCol="0" anchor="ctr"/>
          <a:lstStyle>
            <a:lvl1pPr algn="l">
              <a:defRPr sz="567">
                <a:solidFill>
                  <a:schemeClr val="tx1"/>
                </a:solidFill>
              </a:defRPr>
            </a:lvl1pPr>
          </a:lstStyle>
          <a:p>
            <a:fld id="{14987987-F8B9-4309-B5D0-D5D86517802D}" type="slidenum">
              <a:rPr lang="sv-SE" smtClean="0"/>
              <a:pPr/>
              <a:t>‹#›</a:t>
            </a:fld>
            <a:endParaRPr lang="sv-SE"/>
          </a:p>
        </p:txBody>
      </p:sp>
    </p:spTree>
    <p:extLst>
      <p:ext uri="{BB962C8B-B14F-4D97-AF65-F5344CB8AC3E}">
        <p14:creationId xmlns:p14="http://schemas.microsoft.com/office/powerpoint/2010/main" val="657861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6 Content – Sub-heading">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6ECEA5C1-D38D-134A-A7DD-0DCF319AEF24}"/>
              </a:ext>
            </a:extLst>
          </p:cNvPr>
          <p:cNvSpPr>
            <a:spLocks noGrp="1"/>
          </p:cNvSpPr>
          <p:nvPr>
            <p:ph type="title" hasCustomPrompt="1"/>
          </p:nvPr>
        </p:nvSpPr>
        <p:spPr>
          <a:xfrm>
            <a:off x="400307" y="326536"/>
            <a:ext cx="6117471" cy="313174"/>
          </a:xfrm>
          <a:prstGeom prst="rect">
            <a:avLst/>
          </a:prstGeom>
        </p:spPr>
        <p:txBody>
          <a:bodyPr vert="horz" lIns="91440" tIns="45720" rIns="91440" bIns="45720" rtlCol="0" anchor="t" anchorCtr="0">
            <a:noAutofit/>
          </a:bodyPr>
          <a:lstStyle>
            <a:lvl1pPr>
              <a:defRPr b="0"/>
            </a:lvl1pPr>
          </a:lstStyle>
          <a:p>
            <a:r>
              <a:rPr lang="en-GB" noProof="0"/>
              <a:t>Click to edit master title</a:t>
            </a:r>
            <a:endParaRPr lang="en-US" noProof="0"/>
          </a:p>
        </p:txBody>
      </p:sp>
      <p:sp>
        <p:nvSpPr>
          <p:cNvPr id="2" name="Date Placeholder 1">
            <a:extLst>
              <a:ext uri="{FF2B5EF4-FFF2-40B4-BE49-F238E27FC236}">
                <a16:creationId xmlns:a16="http://schemas.microsoft.com/office/drawing/2014/main" id="{F1164531-0CE8-D841-887D-2A37393813BA}"/>
              </a:ext>
            </a:extLst>
          </p:cNvPr>
          <p:cNvSpPr>
            <a:spLocks noGrp="1"/>
          </p:cNvSpPr>
          <p:nvPr>
            <p:ph type="dt" sz="half" idx="18"/>
          </p:nvPr>
        </p:nvSpPr>
        <p:spPr/>
        <p:txBody>
          <a:bodyPr/>
          <a:lstStyle/>
          <a:p>
            <a:fld id="{B95AAD61-B93C-4A66-A6B9-09D044E388C3}" type="datetime1">
              <a:rPr lang="en-US" smtClean="0"/>
              <a:t>2/27/2023</a:t>
            </a:fld>
            <a:endParaRPr lang="en-US"/>
          </a:p>
        </p:txBody>
      </p:sp>
      <p:sp>
        <p:nvSpPr>
          <p:cNvPr id="3" name="Footer Placeholder 2">
            <a:extLst>
              <a:ext uri="{FF2B5EF4-FFF2-40B4-BE49-F238E27FC236}">
                <a16:creationId xmlns:a16="http://schemas.microsoft.com/office/drawing/2014/main" id="{F1E55613-9A28-9746-B059-EFB3818B2AFE}"/>
              </a:ext>
            </a:extLst>
          </p:cNvPr>
          <p:cNvSpPr>
            <a:spLocks noGrp="1"/>
          </p:cNvSpPr>
          <p:nvPr>
            <p:ph type="ftr" sz="quarter" idx="19"/>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1EEB0EE3-E463-5C47-A45A-15FD8D6AAA60}"/>
              </a:ext>
            </a:extLst>
          </p:cNvPr>
          <p:cNvSpPr>
            <a:spLocks noGrp="1"/>
          </p:cNvSpPr>
          <p:nvPr>
            <p:ph type="sldNum" sz="quarter" idx="20"/>
          </p:nvPr>
        </p:nvSpPr>
        <p:spPr/>
        <p:txBody>
          <a:bodyPr/>
          <a:lstStyle/>
          <a:p>
            <a:fld id="{F4BB9EDD-1740-4E4A-8601-A7D0893F42E6}" type="slidenum">
              <a:rPr lang="en-US" smtClean="0"/>
              <a:pPr/>
              <a:t>‹#›</a:t>
            </a:fld>
            <a:endParaRPr lang="en-US"/>
          </a:p>
        </p:txBody>
      </p:sp>
      <p:sp>
        <p:nvSpPr>
          <p:cNvPr id="10" name="Text Placeholder 14">
            <a:extLst>
              <a:ext uri="{FF2B5EF4-FFF2-40B4-BE49-F238E27FC236}">
                <a16:creationId xmlns:a16="http://schemas.microsoft.com/office/drawing/2014/main" id="{FDB3ED1A-0487-4D04-907F-DDBDDCFFD112}"/>
              </a:ext>
            </a:extLst>
          </p:cNvPr>
          <p:cNvSpPr>
            <a:spLocks noGrp="1"/>
          </p:cNvSpPr>
          <p:nvPr>
            <p:ph type="body" sz="quarter" idx="14" hasCustomPrompt="1"/>
          </p:nvPr>
        </p:nvSpPr>
        <p:spPr>
          <a:xfrm>
            <a:off x="400303" y="1039376"/>
            <a:ext cx="6117474" cy="2078055"/>
          </a:xfrm>
        </p:spPr>
        <p:txBody>
          <a:bodyPr/>
          <a:lstStyle/>
          <a:p>
            <a:pPr lvl="0"/>
            <a:r>
              <a:rPr lang="en-US"/>
              <a:t>Click to edit master text</a:t>
            </a:r>
          </a:p>
          <a:p>
            <a:pPr lvl="1"/>
            <a:r>
              <a:rPr lang="en-US"/>
              <a:t>Second level</a:t>
            </a:r>
          </a:p>
          <a:p>
            <a:pPr lvl="2"/>
            <a:endParaRPr lang="sv-SE"/>
          </a:p>
        </p:txBody>
      </p:sp>
      <p:sp>
        <p:nvSpPr>
          <p:cNvPr id="12" name="Text Placeholder 2">
            <a:extLst>
              <a:ext uri="{FF2B5EF4-FFF2-40B4-BE49-F238E27FC236}">
                <a16:creationId xmlns:a16="http://schemas.microsoft.com/office/drawing/2014/main" id="{554DA19B-8247-4A2C-81D0-91F8D7E236FE}"/>
              </a:ext>
            </a:extLst>
          </p:cNvPr>
          <p:cNvSpPr>
            <a:spLocks noGrp="1"/>
          </p:cNvSpPr>
          <p:nvPr>
            <p:ph type="body" idx="17" hasCustomPrompt="1"/>
          </p:nvPr>
        </p:nvSpPr>
        <p:spPr>
          <a:xfrm>
            <a:off x="400307" y="646945"/>
            <a:ext cx="6108533" cy="197961"/>
          </a:xfrm>
          <a:prstGeom prst="rect">
            <a:avLst/>
          </a:prstGeom>
        </p:spPr>
        <p:txBody>
          <a:bodyPr tIns="0" anchor="t" anchorCtr="0">
            <a:noAutofit/>
          </a:bodyPr>
          <a:lstStyle>
            <a:lvl1pPr marL="0" indent="0">
              <a:lnSpc>
                <a:spcPts val="1620"/>
              </a:lnSpc>
              <a:buNone/>
              <a:defRPr sz="1361" b="0" cap="none" baseline="0">
                <a:solidFill>
                  <a:schemeClr val="tx1"/>
                </a:solidFill>
              </a:defRPr>
            </a:lvl1pPr>
            <a:lvl2pPr marL="274286" indent="0">
              <a:buNone/>
              <a:defRPr sz="1200" b="1"/>
            </a:lvl2pPr>
            <a:lvl3pPr marL="548575" indent="0">
              <a:buNone/>
              <a:defRPr sz="1080" b="1"/>
            </a:lvl3pPr>
            <a:lvl4pPr marL="822862" indent="0">
              <a:buNone/>
              <a:defRPr sz="960" b="1"/>
            </a:lvl4pPr>
            <a:lvl5pPr marL="1097148" indent="0">
              <a:buNone/>
              <a:defRPr sz="960" b="1"/>
            </a:lvl5pPr>
            <a:lvl6pPr marL="1371436" indent="0">
              <a:buNone/>
              <a:defRPr sz="960" b="1"/>
            </a:lvl6pPr>
            <a:lvl7pPr marL="1645724" indent="0">
              <a:buNone/>
              <a:defRPr sz="960" b="1"/>
            </a:lvl7pPr>
            <a:lvl8pPr marL="1920010" indent="0">
              <a:buNone/>
              <a:defRPr sz="960" b="1"/>
            </a:lvl8pPr>
            <a:lvl9pPr marL="2194297" indent="0">
              <a:buNone/>
              <a:defRPr sz="960" b="1"/>
            </a:lvl9pPr>
          </a:lstStyle>
          <a:p>
            <a:pPr lvl="0"/>
            <a:r>
              <a:rPr lang="en-US" noProof="0"/>
              <a:t>Click to add sub-heading  </a:t>
            </a:r>
          </a:p>
        </p:txBody>
      </p:sp>
    </p:spTree>
    <p:extLst>
      <p:ext uri="{BB962C8B-B14F-4D97-AF65-F5344CB8AC3E}">
        <p14:creationId xmlns:p14="http://schemas.microsoft.com/office/powerpoint/2010/main" val="2842668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9. Content – Picture Lef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E6A4E9B-DF46-48BE-942D-2626F4B31124}"/>
              </a:ext>
            </a:extLst>
          </p:cNvPr>
          <p:cNvSpPr txBox="1"/>
          <p:nvPr userDrawn="1"/>
        </p:nvSpPr>
        <p:spPr>
          <a:xfrm>
            <a:off x="403209" y="3506370"/>
            <a:ext cx="1114349" cy="153440"/>
          </a:xfrm>
          <a:prstGeom prst="rect">
            <a:avLst/>
          </a:prstGeom>
          <a:noFill/>
        </p:spPr>
        <p:txBody>
          <a:bodyPr wrap="square" rtlCol="0">
            <a:spAutoFit/>
          </a:bodyPr>
          <a:lstStyle/>
          <a:p>
            <a:r>
              <a:rPr lang="en-US" sz="397" b="1">
                <a:latin typeface="+mn-lt"/>
                <a:cs typeface="+mn-cs"/>
              </a:rPr>
              <a:t>Volvo Autonomous Solutions</a:t>
            </a:r>
          </a:p>
        </p:txBody>
      </p:sp>
      <p:sp>
        <p:nvSpPr>
          <p:cNvPr id="3" name="Date Placeholder 2">
            <a:extLst>
              <a:ext uri="{FF2B5EF4-FFF2-40B4-BE49-F238E27FC236}">
                <a16:creationId xmlns:a16="http://schemas.microsoft.com/office/drawing/2014/main" id="{5EC7AC4B-321E-7747-A81B-8BC2BDA69978}"/>
              </a:ext>
            </a:extLst>
          </p:cNvPr>
          <p:cNvSpPr>
            <a:spLocks noGrp="1"/>
          </p:cNvSpPr>
          <p:nvPr>
            <p:ph type="dt" sz="half" idx="18"/>
          </p:nvPr>
        </p:nvSpPr>
        <p:spPr/>
        <p:txBody>
          <a:bodyPr/>
          <a:lstStyle/>
          <a:p>
            <a:fld id="{51CA1DF5-CE43-4D1F-98D1-413D6B874B6A}" type="datetime1">
              <a:rPr lang="en-US" smtClean="0"/>
              <a:t>2/27/2023</a:t>
            </a:fld>
            <a:endParaRPr lang="en-US"/>
          </a:p>
        </p:txBody>
      </p:sp>
      <p:sp>
        <p:nvSpPr>
          <p:cNvPr id="5" name="Footer Placeholder 4">
            <a:extLst>
              <a:ext uri="{FF2B5EF4-FFF2-40B4-BE49-F238E27FC236}">
                <a16:creationId xmlns:a16="http://schemas.microsoft.com/office/drawing/2014/main" id="{AA4D73E5-6F2C-D540-8985-ECC5CA772738}"/>
              </a:ext>
            </a:extLst>
          </p:cNvPr>
          <p:cNvSpPr>
            <a:spLocks noGrp="1"/>
          </p:cNvSpPr>
          <p:nvPr>
            <p:ph type="ftr" sz="quarter" idx="19"/>
          </p:nvPr>
        </p:nvSpPr>
        <p:spPr>
          <a:xfrm>
            <a:off x="454261" y="3611179"/>
            <a:ext cx="2947442" cy="121910"/>
          </a:xfrm>
        </p:spPr>
        <p:txBody>
          <a:bodyPr/>
          <a:lstStyle/>
          <a:p>
            <a:r>
              <a:rPr lang="en-GB"/>
              <a:t>Volvo CE - Company Presentation</a:t>
            </a:r>
            <a:endParaRPr lang="en-US"/>
          </a:p>
        </p:txBody>
      </p:sp>
      <p:sp>
        <p:nvSpPr>
          <p:cNvPr id="6" name="Slide Number Placeholder 5">
            <a:extLst>
              <a:ext uri="{FF2B5EF4-FFF2-40B4-BE49-F238E27FC236}">
                <a16:creationId xmlns:a16="http://schemas.microsoft.com/office/drawing/2014/main" id="{09AE60BA-E9BE-A04F-BC89-1CB887F5453D}"/>
              </a:ext>
            </a:extLst>
          </p:cNvPr>
          <p:cNvSpPr>
            <a:spLocks noGrp="1"/>
          </p:cNvSpPr>
          <p:nvPr>
            <p:ph type="sldNum" sz="quarter" idx="20"/>
          </p:nvPr>
        </p:nvSpPr>
        <p:spPr/>
        <p:txBody>
          <a:bodyPr/>
          <a:lstStyle/>
          <a:p>
            <a:fld id="{F4BB9EDD-1740-4E4A-8601-A7D0893F42E6}" type="slidenum">
              <a:rPr lang="en-US" smtClean="0"/>
              <a:pPr/>
              <a:t>‹#›</a:t>
            </a:fld>
            <a:endParaRPr lang="en-US"/>
          </a:p>
        </p:txBody>
      </p:sp>
      <p:sp>
        <p:nvSpPr>
          <p:cNvPr id="11" name="Picture Placeholder 3"/>
          <p:cNvSpPr>
            <a:spLocks noGrp="1"/>
          </p:cNvSpPr>
          <p:nvPr>
            <p:ph type="pic" sz="quarter" idx="10" hasCustomPrompt="1"/>
          </p:nvPr>
        </p:nvSpPr>
        <p:spPr>
          <a:xfrm>
            <a:off x="1" y="0"/>
            <a:ext cx="3460749" cy="3887788"/>
          </a:xfrm>
          <a:prstGeom prst="rect">
            <a:avLst/>
          </a:prstGeom>
          <a:solidFill>
            <a:srgbClr val="E1DFDD"/>
          </a:solidFill>
        </p:spPr>
        <p:txBody>
          <a:bodyPr tIns="396000" anchor="ctr" anchorCtr="0">
            <a:normAutofit/>
          </a:bodyPr>
          <a:lstStyle>
            <a:lvl1pPr marL="0" indent="0" algn="ctr">
              <a:buNone/>
              <a:defRPr sz="567" baseline="0"/>
            </a:lvl1pPr>
          </a:lstStyle>
          <a:p>
            <a:r>
              <a:rPr lang="sv-SE" err="1"/>
              <a:t>Click</a:t>
            </a:r>
            <a:r>
              <a:rPr lang="sv-SE"/>
              <a:t> </a:t>
            </a:r>
            <a:r>
              <a:rPr lang="sv-SE" err="1"/>
              <a:t>icon</a:t>
            </a:r>
            <a:r>
              <a:rPr lang="sv-SE"/>
              <a:t> to </a:t>
            </a:r>
            <a:r>
              <a:rPr lang="sv-SE" err="1"/>
              <a:t>insert</a:t>
            </a:r>
            <a:r>
              <a:rPr lang="sv-SE"/>
              <a:t> </a:t>
            </a:r>
            <a:r>
              <a:rPr lang="sv-SE" err="1"/>
              <a:t>picture</a:t>
            </a:r>
            <a:endParaRPr lang="sv-SE"/>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02881012"/>
              </p:ext>
            </p:extLst>
          </p:nvPr>
        </p:nvGraphicFramePr>
        <p:xfrm>
          <a:off x="956" y="962"/>
          <a:ext cx="952" cy="952"/>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956" y="962"/>
                        <a:ext cx="952" cy="952"/>
                      </a:xfrm>
                      <a:prstGeom prst="rect">
                        <a:avLst/>
                      </a:prstGeom>
                    </p:spPr>
                  </p:pic>
                </p:oleObj>
              </mc:Fallback>
            </mc:AlternateContent>
          </a:graphicData>
        </a:graphic>
      </p:graphicFrame>
      <p:sp>
        <p:nvSpPr>
          <p:cNvPr id="4" name="Rectangle 3" hidden="1"/>
          <p:cNvSpPr/>
          <p:nvPr userDrawn="1">
            <p:custDataLst>
              <p:tags r:id="rId2"/>
            </p:custDataLst>
          </p:nvPr>
        </p:nvSpPr>
        <p:spPr>
          <a:xfrm>
            <a:off x="1" y="1"/>
            <a:ext cx="95232" cy="95243"/>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ts val="2040"/>
              </a:lnSpc>
              <a:spcBef>
                <a:spcPct val="0"/>
              </a:spcBef>
              <a:spcAft>
                <a:spcPct val="0"/>
              </a:spcAft>
            </a:pPr>
            <a:endParaRPr lang="en-US" sz="1680" b="1" i="0" baseline="0">
              <a:solidFill>
                <a:schemeClr val="tx1"/>
              </a:solidFill>
              <a:latin typeface="+mn-lt"/>
              <a:ea typeface="+mj-ea"/>
              <a:cs typeface="+mn-cs"/>
              <a:sym typeface="Volvo Novum" panose="020B0503040502060204" pitchFamily="34" charset="0"/>
            </a:endParaRPr>
          </a:p>
        </p:txBody>
      </p:sp>
      <p:sp>
        <p:nvSpPr>
          <p:cNvPr id="13" name="Title Placeholder 1">
            <a:extLst>
              <a:ext uri="{FF2B5EF4-FFF2-40B4-BE49-F238E27FC236}">
                <a16:creationId xmlns:a16="http://schemas.microsoft.com/office/drawing/2014/main" id="{F1A1D99E-C223-AA4D-AA8C-745C317A75A6}"/>
              </a:ext>
            </a:extLst>
          </p:cNvPr>
          <p:cNvSpPr>
            <a:spLocks noGrp="1"/>
          </p:cNvSpPr>
          <p:nvPr>
            <p:ph type="title" hasCustomPrompt="1"/>
          </p:nvPr>
        </p:nvSpPr>
        <p:spPr>
          <a:xfrm>
            <a:off x="3748688" y="326535"/>
            <a:ext cx="2769093" cy="645742"/>
          </a:xfrm>
          <a:prstGeom prst="rect">
            <a:avLst/>
          </a:prstGeom>
        </p:spPr>
        <p:txBody>
          <a:bodyPr vert="horz" lIns="91440" tIns="45720" rIns="91440" bIns="45720" rtlCol="0" anchor="t" anchorCtr="0">
            <a:noAutofit/>
          </a:bodyPr>
          <a:lstStyle>
            <a:lvl1pPr>
              <a:defRPr b="0"/>
            </a:lvl1pPr>
          </a:lstStyle>
          <a:p>
            <a:r>
              <a:rPr lang="en-GB" noProof="0"/>
              <a:t>Click to edit master title</a:t>
            </a:r>
            <a:endParaRPr lang="en-US" noProof="0"/>
          </a:p>
        </p:txBody>
      </p:sp>
      <p:sp>
        <p:nvSpPr>
          <p:cNvPr id="12" name="Text Placeholder 14">
            <a:extLst>
              <a:ext uri="{FF2B5EF4-FFF2-40B4-BE49-F238E27FC236}">
                <a16:creationId xmlns:a16="http://schemas.microsoft.com/office/drawing/2014/main" id="{3DB802BB-C9BD-4785-AC4B-84AC9964C9F1}"/>
              </a:ext>
            </a:extLst>
          </p:cNvPr>
          <p:cNvSpPr>
            <a:spLocks noGrp="1"/>
          </p:cNvSpPr>
          <p:nvPr>
            <p:ph type="body" sz="quarter" idx="14" hasCustomPrompt="1"/>
          </p:nvPr>
        </p:nvSpPr>
        <p:spPr>
          <a:xfrm>
            <a:off x="3748683" y="972276"/>
            <a:ext cx="2769093" cy="2145155"/>
          </a:xfrm>
        </p:spPr>
        <p:txBody>
          <a:bodyPr/>
          <a:lstStyle>
            <a:lvl1pPr marL="0" indent="0">
              <a:buFontTx/>
              <a:buNone/>
              <a:defRPr/>
            </a:lvl1pPr>
            <a:lvl3pPr marL="239048" indent="0">
              <a:buNone/>
              <a:defRPr/>
            </a:lvl3pPr>
          </a:lstStyle>
          <a:p>
            <a:pPr lvl="0"/>
            <a:r>
              <a:rPr lang="en-US"/>
              <a:t>Click to edit master text</a:t>
            </a:r>
          </a:p>
        </p:txBody>
      </p:sp>
    </p:spTree>
    <p:extLst>
      <p:ext uri="{BB962C8B-B14F-4D97-AF65-F5344CB8AC3E}">
        <p14:creationId xmlns:p14="http://schemas.microsoft.com/office/powerpoint/2010/main" val="4127817987"/>
      </p:ext>
    </p:extLst>
  </p:cSld>
  <p:clrMapOvr>
    <a:masterClrMapping/>
  </p:clrMapOvr>
  <p:extLst>
    <p:ext uri="{DCECCB84-F9BA-43D5-87BE-67443E8EF086}">
      <p15:sldGuideLst xmlns:p15="http://schemas.microsoft.com/office/powerpoint/2012/main">
        <p15:guide id="1" pos="2178" userDrawn="1">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1209"/>
            </a:lvl1pPr>
            <a:lvl2pPr>
              <a:defRPr sz="1058"/>
            </a:lvl2pPr>
            <a:lvl3pPr>
              <a:defRPr sz="907"/>
            </a:lvl3pPr>
            <a:lvl4pPr>
              <a:defRPr sz="831"/>
            </a:lvl4pPr>
            <a:lvl5pPr>
              <a:defRPr sz="83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Date Placeholder 4"/>
          <p:cNvSpPr>
            <a:spLocks noGrp="1"/>
          </p:cNvSpPr>
          <p:nvPr>
            <p:ph type="dt" sz="half" idx="2"/>
          </p:nvPr>
        </p:nvSpPr>
        <p:spPr>
          <a:xfrm>
            <a:off x="358891" y="3651487"/>
            <a:ext cx="1612794" cy="206989"/>
          </a:xfrm>
          <a:prstGeom prst="rect">
            <a:avLst/>
          </a:prstGeom>
        </p:spPr>
        <p:txBody>
          <a:bodyPr vert="horz" lIns="91440" tIns="45720" rIns="91440" bIns="45720" rtlCol="0" anchor="ctr"/>
          <a:lstStyle>
            <a:lvl1pPr algn="l">
              <a:defRPr sz="567">
                <a:solidFill>
                  <a:schemeClr val="tx1"/>
                </a:solidFill>
              </a:defRPr>
            </a:lvl1pPr>
          </a:lstStyle>
          <a:p>
            <a:fld id="{87B83814-F353-4520-9A17-BD31FF554897}" type="datetime1">
              <a:rPr lang="en-US" smtClean="0"/>
              <a:t>2/27/2023</a:t>
            </a:fld>
            <a:endParaRPr lang="sv-SE"/>
          </a:p>
        </p:txBody>
      </p:sp>
      <p:sp>
        <p:nvSpPr>
          <p:cNvPr id="10" name="Footer Placeholder 5"/>
          <p:cNvSpPr>
            <a:spLocks noGrp="1"/>
          </p:cNvSpPr>
          <p:nvPr>
            <p:ph type="ftr" sz="quarter" idx="3"/>
          </p:nvPr>
        </p:nvSpPr>
        <p:spPr>
          <a:xfrm>
            <a:off x="78555" y="3557455"/>
            <a:ext cx="4739890" cy="206989"/>
          </a:xfrm>
          <a:prstGeom prst="rect">
            <a:avLst/>
          </a:prstGeom>
        </p:spPr>
        <p:txBody>
          <a:bodyPr vert="horz" lIns="91440" tIns="45720" rIns="91440" bIns="45720" rtlCol="0" anchor="ctr"/>
          <a:lstStyle>
            <a:lvl1pPr algn="l">
              <a:defRPr sz="567">
                <a:solidFill>
                  <a:schemeClr val="tx1"/>
                </a:solidFill>
              </a:defRPr>
            </a:lvl1pPr>
          </a:lstStyle>
          <a:p>
            <a:r>
              <a:rPr lang="en-GB"/>
              <a:t>Volvo CE - Company Presentation</a:t>
            </a:r>
            <a:endParaRPr lang="sv-SE"/>
          </a:p>
        </p:txBody>
      </p:sp>
      <p:sp>
        <p:nvSpPr>
          <p:cNvPr id="11" name="Slide Number Placeholder 9"/>
          <p:cNvSpPr>
            <a:spLocks noGrp="1"/>
          </p:cNvSpPr>
          <p:nvPr>
            <p:ph type="sldNum" sz="quarter" idx="4"/>
          </p:nvPr>
        </p:nvSpPr>
        <p:spPr>
          <a:xfrm>
            <a:off x="78555" y="3651487"/>
            <a:ext cx="436430" cy="206989"/>
          </a:xfrm>
          <a:prstGeom prst="rect">
            <a:avLst/>
          </a:prstGeom>
        </p:spPr>
        <p:txBody>
          <a:bodyPr vert="horz" lIns="91440" tIns="45720" rIns="91440" bIns="45720" rtlCol="0" anchor="ctr"/>
          <a:lstStyle>
            <a:lvl1pPr algn="l">
              <a:defRPr sz="567">
                <a:solidFill>
                  <a:schemeClr val="tx1"/>
                </a:solidFill>
              </a:defRPr>
            </a:lvl1pPr>
          </a:lstStyle>
          <a:p>
            <a:fld id="{14987987-F8B9-4309-B5D0-D5D86517802D}" type="slidenum">
              <a:rPr lang="sv-SE" smtClean="0"/>
              <a:pPr/>
              <a:t>‹#›</a:t>
            </a:fld>
            <a:endParaRPr lang="sv-SE"/>
          </a:p>
        </p:txBody>
      </p:sp>
      <p:sp>
        <p:nvSpPr>
          <p:cNvPr id="7" name="Title Placeholder 1"/>
          <p:cNvSpPr>
            <a:spLocks noGrp="1"/>
          </p:cNvSpPr>
          <p:nvPr>
            <p:ph type="title"/>
          </p:nvPr>
        </p:nvSpPr>
        <p:spPr>
          <a:xfrm>
            <a:off x="418703" y="210422"/>
            <a:ext cx="6220778" cy="701112"/>
          </a:xfrm>
          <a:prstGeom prst="rect">
            <a:avLst/>
          </a:prstGeom>
        </p:spPr>
        <p:txBody>
          <a:bodyPr vert="horz" lIns="91440" tIns="45720" rIns="91440" bIns="45720" rtlCol="0" anchor="t" anchorCtr="0">
            <a:noAutofit/>
          </a:bodyPr>
          <a:lstStyle/>
          <a:p>
            <a:r>
              <a:rPr lang="en-US"/>
              <a:t>Click to edit Master title style</a:t>
            </a:r>
            <a:endParaRPr lang="sv-SE"/>
          </a:p>
        </p:txBody>
      </p:sp>
    </p:spTree>
    <p:extLst>
      <p:ext uri="{BB962C8B-B14F-4D97-AF65-F5344CB8AC3E}">
        <p14:creationId xmlns:p14="http://schemas.microsoft.com/office/powerpoint/2010/main" val="1529455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2. Chapter – Dark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2D5325B5-700D-CF40-9BF4-3A63C71FC557}"/>
              </a:ext>
            </a:extLst>
          </p:cNvPr>
          <p:cNvSpPr>
            <a:spLocks noGrp="1"/>
          </p:cNvSpPr>
          <p:nvPr>
            <p:ph type="pic" sz="quarter" idx="13" hasCustomPrompt="1"/>
          </p:nvPr>
        </p:nvSpPr>
        <p:spPr>
          <a:xfrm>
            <a:off x="1" y="1"/>
            <a:ext cx="6911975" cy="3887788"/>
          </a:xfrm>
          <a:prstGeom prst="rect">
            <a:avLst/>
          </a:prstGeom>
          <a:solidFill>
            <a:srgbClr val="A8A5A3"/>
          </a:solidFill>
        </p:spPr>
        <p:txBody>
          <a:bodyPr tIns="396000" anchor="ctr" anchorCtr="0">
            <a:normAutofit/>
          </a:bodyPr>
          <a:lstStyle>
            <a:lvl1pPr marL="0" indent="0" algn="ctr">
              <a:buNone/>
              <a:defRPr sz="567" baseline="0">
                <a:solidFill>
                  <a:schemeClr val="bg1"/>
                </a:solidFill>
              </a:defRPr>
            </a:lvl1pPr>
          </a:lstStyle>
          <a:p>
            <a:r>
              <a:rPr lang="sv-SE" err="1"/>
              <a:t>Click</a:t>
            </a:r>
            <a:r>
              <a:rPr lang="sv-SE"/>
              <a:t> </a:t>
            </a:r>
            <a:r>
              <a:rPr lang="sv-SE" err="1"/>
              <a:t>icon</a:t>
            </a:r>
            <a:r>
              <a:rPr lang="sv-SE"/>
              <a:t> to </a:t>
            </a:r>
            <a:r>
              <a:rPr lang="sv-SE" err="1"/>
              <a:t>insert</a:t>
            </a:r>
            <a:r>
              <a:rPr lang="sv-SE"/>
              <a:t> </a:t>
            </a:r>
            <a:r>
              <a:rPr lang="sv-SE" err="1"/>
              <a:t>picture</a:t>
            </a:r>
            <a:endParaRPr lang="sv-SE"/>
          </a:p>
        </p:txBody>
      </p:sp>
      <p:sp>
        <p:nvSpPr>
          <p:cNvPr id="2" name="Title 1">
            <a:extLst>
              <a:ext uri="{FF2B5EF4-FFF2-40B4-BE49-F238E27FC236}">
                <a16:creationId xmlns:a16="http://schemas.microsoft.com/office/drawing/2014/main" id="{09EC024C-135F-48DE-A2A1-DBC9371217D7}"/>
              </a:ext>
            </a:extLst>
          </p:cNvPr>
          <p:cNvSpPr>
            <a:spLocks noGrp="1"/>
          </p:cNvSpPr>
          <p:nvPr>
            <p:ph type="title"/>
          </p:nvPr>
        </p:nvSpPr>
        <p:spPr>
          <a:xfrm>
            <a:off x="400307" y="326534"/>
            <a:ext cx="6117471" cy="734700"/>
          </a:xfrm>
        </p:spPr>
        <p:txBody>
          <a:bodyPr tIns="180000"/>
          <a:lstStyle>
            <a:lvl1pPr>
              <a:lnSpc>
                <a:spcPct val="70000"/>
              </a:lnSpc>
              <a:defRPr sz="3061" b="0" spc="181" baseline="0">
                <a:solidFill>
                  <a:schemeClr val="bg1"/>
                </a:solidFill>
                <a:latin typeface="Volvo Broad Pro" panose="02000606020000020004" pitchFamily="50" charset="0"/>
              </a:defRPr>
            </a:lvl1pPr>
          </a:lstStyle>
          <a:p>
            <a:r>
              <a:rPr lang="en-US"/>
              <a:t>Click to edit Master title style</a:t>
            </a:r>
            <a:endParaRPr lang="sv-SE"/>
          </a:p>
        </p:txBody>
      </p:sp>
      <p:sp>
        <p:nvSpPr>
          <p:cNvPr id="5" name="Logo">
            <a:extLst>
              <a:ext uri="{FF2B5EF4-FFF2-40B4-BE49-F238E27FC236}">
                <a16:creationId xmlns:a16="http://schemas.microsoft.com/office/drawing/2014/main" id="{F04D8E17-8B6A-45E3-9ABD-348760A2999A}"/>
              </a:ext>
            </a:extLst>
          </p:cNvPr>
          <p:cNvSpPr>
            <a:spLocks noGrp="1"/>
          </p:cNvSpPr>
          <p:nvPr>
            <p:ph type="body" sz="quarter" idx="25" hasCustomPrompt="1"/>
          </p:nvPr>
        </p:nvSpPr>
        <p:spPr>
          <a:xfrm>
            <a:off x="6249695" y="3228536"/>
            <a:ext cx="547103" cy="547083"/>
          </a:xfrm>
          <a:blipFill>
            <a:blip r:embed="rId2" cstate="email">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3210894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6. Statement – Panorama Picture">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BB85AC-51F2-B241-9891-E13EDAAD1D35}"/>
              </a:ext>
            </a:extLst>
          </p:cNvPr>
          <p:cNvSpPr txBox="1"/>
          <p:nvPr userDrawn="1"/>
        </p:nvSpPr>
        <p:spPr>
          <a:xfrm>
            <a:off x="400306" y="3506371"/>
            <a:ext cx="1114349" cy="156966"/>
          </a:xfrm>
          <a:prstGeom prst="rect">
            <a:avLst/>
          </a:prstGeom>
          <a:noFill/>
        </p:spPr>
        <p:txBody>
          <a:bodyPr wrap="square" rtlCol="0">
            <a:spAutoFit/>
          </a:bodyPr>
          <a:lstStyle/>
          <a:p>
            <a:r>
              <a:rPr lang="en-US" sz="420" b="1">
                <a:latin typeface="+mn-lt"/>
                <a:cs typeface="+mn-cs"/>
              </a:rPr>
              <a:t>Volvo Construction Equipment</a:t>
            </a:r>
          </a:p>
        </p:txBody>
      </p:sp>
      <p:sp>
        <p:nvSpPr>
          <p:cNvPr id="3" name="Date Placeholder 2">
            <a:extLst>
              <a:ext uri="{FF2B5EF4-FFF2-40B4-BE49-F238E27FC236}">
                <a16:creationId xmlns:a16="http://schemas.microsoft.com/office/drawing/2014/main" id="{35F1F323-94B8-B145-ABCF-3E31B8423E45}"/>
              </a:ext>
            </a:extLst>
          </p:cNvPr>
          <p:cNvSpPr>
            <a:spLocks noGrp="1"/>
          </p:cNvSpPr>
          <p:nvPr>
            <p:ph type="dt" sz="half" idx="18"/>
          </p:nvPr>
        </p:nvSpPr>
        <p:spPr/>
        <p:txBody>
          <a:bodyPr/>
          <a:lstStyle/>
          <a:p>
            <a:fld id="{25342F3B-A8FB-445D-B501-E65E7385FB52}" type="datetime1">
              <a:rPr lang="en-US" smtClean="0"/>
              <a:t>2/27/2023</a:t>
            </a:fld>
            <a:endParaRPr lang="en-US"/>
          </a:p>
        </p:txBody>
      </p:sp>
      <p:sp>
        <p:nvSpPr>
          <p:cNvPr id="4" name="Footer Placeholder 3">
            <a:extLst>
              <a:ext uri="{FF2B5EF4-FFF2-40B4-BE49-F238E27FC236}">
                <a16:creationId xmlns:a16="http://schemas.microsoft.com/office/drawing/2014/main" id="{F64D4A74-3FC1-A14E-8E05-705472EA4723}"/>
              </a:ext>
            </a:extLst>
          </p:cNvPr>
          <p:cNvSpPr>
            <a:spLocks noGrp="1"/>
          </p:cNvSpPr>
          <p:nvPr>
            <p:ph type="ftr" sz="quarter" idx="19"/>
          </p:nvPr>
        </p:nvSpPr>
        <p:spPr/>
        <p:txBody>
          <a:bodyPr/>
          <a:lstStyle/>
          <a:p>
            <a:r>
              <a:rPr lang="en-GB"/>
              <a:t>Volvo CE - Company Presentation</a:t>
            </a:r>
            <a:endParaRPr lang="en-US"/>
          </a:p>
        </p:txBody>
      </p:sp>
      <p:sp>
        <p:nvSpPr>
          <p:cNvPr id="5" name="Slide Number Placeholder 4">
            <a:extLst>
              <a:ext uri="{FF2B5EF4-FFF2-40B4-BE49-F238E27FC236}">
                <a16:creationId xmlns:a16="http://schemas.microsoft.com/office/drawing/2014/main" id="{5C6FB962-F18C-4D4A-A105-EC365215A47F}"/>
              </a:ext>
            </a:extLst>
          </p:cNvPr>
          <p:cNvSpPr>
            <a:spLocks noGrp="1"/>
          </p:cNvSpPr>
          <p:nvPr>
            <p:ph type="sldNum" sz="quarter" idx="20"/>
          </p:nvPr>
        </p:nvSpPr>
        <p:spPr/>
        <p:txBody>
          <a:bodyPr/>
          <a:lstStyle/>
          <a:p>
            <a:fld id="{F4BB9EDD-1740-4E4A-8601-A7D0893F42E6}" type="slidenum">
              <a:rPr lang="en-US" smtClean="0"/>
              <a:pPr/>
              <a:t>‹#›</a:t>
            </a:fld>
            <a:endParaRPr lang="en-US"/>
          </a:p>
        </p:txBody>
      </p:sp>
      <p:sp>
        <p:nvSpPr>
          <p:cNvPr id="35" name="Picture Placeholder 3">
            <a:extLst>
              <a:ext uri="{FF2B5EF4-FFF2-40B4-BE49-F238E27FC236}">
                <a16:creationId xmlns:a16="http://schemas.microsoft.com/office/drawing/2014/main" id="{73A08A23-A55F-B14D-B484-0BE40132C78B}"/>
              </a:ext>
            </a:extLst>
          </p:cNvPr>
          <p:cNvSpPr>
            <a:spLocks noGrp="1"/>
          </p:cNvSpPr>
          <p:nvPr>
            <p:ph type="pic" sz="quarter" idx="10" hasCustomPrompt="1"/>
          </p:nvPr>
        </p:nvSpPr>
        <p:spPr>
          <a:xfrm>
            <a:off x="6" y="1965494"/>
            <a:ext cx="6911974" cy="1922295"/>
          </a:xfrm>
          <a:prstGeom prst="rect">
            <a:avLst/>
          </a:prstGeom>
          <a:solidFill>
            <a:srgbClr val="E1DFDD"/>
          </a:solidFill>
        </p:spPr>
        <p:txBody>
          <a:bodyPr tIns="396000" anchor="ctr" anchorCtr="0">
            <a:normAutofit/>
          </a:bodyPr>
          <a:lstStyle>
            <a:lvl1pPr marL="0" indent="0" algn="ctr">
              <a:buNone/>
              <a:defRPr sz="567" baseline="0"/>
            </a:lvl1pPr>
          </a:lstStyle>
          <a:p>
            <a:r>
              <a:rPr lang="sv-SE" err="1"/>
              <a:t>Click</a:t>
            </a:r>
            <a:r>
              <a:rPr lang="sv-SE"/>
              <a:t> </a:t>
            </a:r>
            <a:r>
              <a:rPr lang="sv-SE" err="1"/>
              <a:t>icon</a:t>
            </a:r>
            <a:r>
              <a:rPr lang="sv-SE"/>
              <a:t> to </a:t>
            </a:r>
            <a:r>
              <a:rPr lang="sv-SE" err="1"/>
              <a:t>insert</a:t>
            </a:r>
            <a:r>
              <a:rPr lang="sv-SE"/>
              <a:t> </a:t>
            </a:r>
            <a:r>
              <a:rPr lang="sv-SE" err="1"/>
              <a:t>picture</a:t>
            </a:r>
            <a:endParaRPr lang="sv-SE"/>
          </a:p>
        </p:txBody>
      </p:sp>
      <p:graphicFrame>
        <p:nvGraphicFramePr>
          <p:cNvPr id="2" name="Object 1" hidden="1"/>
          <p:cNvGraphicFramePr>
            <a:graphicFrameLocks noChangeAspect="1"/>
          </p:cNvGraphicFramePr>
          <p:nvPr userDrawn="1">
            <p:custDataLst>
              <p:tags r:id="rId1"/>
            </p:custDataLst>
          </p:nvPr>
        </p:nvGraphicFramePr>
        <p:xfrm>
          <a:off x="956" y="962"/>
          <a:ext cx="952" cy="952"/>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956" y="962"/>
                        <a:ext cx="952" cy="952"/>
                      </a:xfrm>
                      <a:prstGeom prst="rect">
                        <a:avLst/>
                      </a:prstGeom>
                    </p:spPr>
                  </p:pic>
                </p:oleObj>
              </mc:Fallback>
            </mc:AlternateContent>
          </a:graphicData>
        </a:graphic>
      </p:graphicFrame>
      <p:sp>
        <p:nvSpPr>
          <p:cNvPr id="44" name="Title Placeholder 1">
            <a:extLst>
              <a:ext uri="{FF2B5EF4-FFF2-40B4-BE49-F238E27FC236}">
                <a16:creationId xmlns:a16="http://schemas.microsoft.com/office/drawing/2014/main" id="{61617E24-4140-2642-8559-A82DF4D387F0}"/>
              </a:ext>
            </a:extLst>
          </p:cNvPr>
          <p:cNvSpPr>
            <a:spLocks noGrp="1"/>
          </p:cNvSpPr>
          <p:nvPr>
            <p:ph type="title" hasCustomPrompt="1"/>
          </p:nvPr>
        </p:nvSpPr>
        <p:spPr>
          <a:xfrm>
            <a:off x="400307" y="326535"/>
            <a:ext cx="6117471" cy="645742"/>
          </a:xfrm>
          <a:prstGeom prst="rect">
            <a:avLst/>
          </a:prstGeom>
        </p:spPr>
        <p:txBody>
          <a:bodyPr vert="horz" lIns="91440" tIns="45720" rIns="91440" bIns="45720" rtlCol="0" anchor="t" anchorCtr="0">
            <a:noAutofit/>
          </a:bodyPr>
          <a:lstStyle/>
          <a:p>
            <a:r>
              <a:rPr lang="en-GB" noProof="0"/>
              <a:t>Click to edit master title style</a:t>
            </a:r>
            <a:endParaRPr lang="en-US" noProof="0"/>
          </a:p>
        </p:txBody>
      </p:sp>
      <p:sp>
        <p:nvSpPr>
          <p:cNvPr id="46" name="Text Placeholder 3">
            <a:extLst>
              <a:ext uri="{FF2B5EF4-FFF2-40B4-BE49-F238E27FC236}">
                <a16:creationId xmlns:a16="http://schemas.microsoft.com/office/drawing/2014/main" id="{5EFDA6FC-4997-7F48-B720-EB62AC799608}"/>
              </a:ext>
            </a:extLst>
          </p:cNvPr>
          <p:cNvSpPr>
            <a:spLocks noGrp="1"/>
          </p:cNvSpPr>
          <p:nvPr>
            <p:ph type="body" sz="quarter" idx="17" hasCustomPrompt="1"/>
          </p:nvPr>
        </p:nvSpPr>
        <p:spPr>
          <a:xfrm>
            <a:off x="400308" y="972277"/>
            <a:ext cx="6117471" cy="928924"/>
          </a:xfrm>
          <a:prstGeom prst="rect">
            <a:avLst/>
          </a:prstGeom>
        </p:spPr>
        <p:txBody>
          <a:bodyPr/>
          <a:lstStyle>
            <a:lvl1pPr marL="0" indent="0">
              <a:buNone/>
              <a:defRPr/>
            </a:lvl1pPr>
          </a:lstStyle>
          <a:p>
            <a:pPr lvl="0"/>
            <a:r>
              <a:rPr lang="en-GB"/>
              <a:t>Click to edit master text styles</a:t>
            </a:r>
          </a:p>
        </p:txBody>
      </p:sp>
      <p:sp>
        <p:nvSpPr>
          <p:cNvPr id="11" name="Logo">
            <a:extLst>
              <a:ext uri="{FF2B5EF4-FFF2-40B4-BE49-F238E27FC236}">
                <a16:creationId xmlns:a16="http://schemas.microsoft.com/office/drawing/2014/main" id="{758383F2-4FE0-4912-B1B1-070FF09DF1D1}"/>
              </a:ext>
            </a:extLst>
          </p:cNvPr>
          <p:cNvSpPr>
            <a:spLocks noGrp="1"/>
          </p:cNvSpPr>
          <p:nvPr>
            <p:ph type="body" sz="quarter" idx="25" hasCustomPrompt="1"/>
          </p:nvPr>
        </p:nvSpPr>
        <p:spPr>
          <a:xfrm>
            <a:off x="6249695" y="3228536"/>
            <a:ext cx="547103" cy="547083"/>
          </a:xfrm>
          <a:blipFill>
            <a:blip r:embed="rId5" cstate="email">
              <a:extLst>
                <a:ext uri="{28A0092B-C50C-407E-A947-70E740481C1C}">
                  <a14:useLocalDpi xmlns:a14="http://schemas.microsoft.com/office/drawing/2010/main"/>
                </a:ext>
              </a:extLst>
            </a:blip>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7935106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38" userDrawn="1">
          <p15:clr>
            <a:srgbClr val="FBAE40"/>
          </p15:clr>
        </p15:guide>
        <p15:guide id="2" pos="2178"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2.3 Content – Two Columns">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6B140147-A971-0349-83FD-1C9367F9E8A1}"/>
              </a:ext>
            </a:extLst>
          </p:cNvPr>
          <p:cNvSpPr>
            <a:spLocks noGrp="1"/>
          </p:cNvSpPr>
          <p:nvPr>
            <p:ph type="title"/>
          </p:nvPr>
        </p:nvSpPr>
        <p:spPr>
          <a:xfrm>
            <a:off x="400306" y="349720"/>
            <a:ext cx="6111364" cy="645742"/>
          </a:xfrm>
          <a:prstGeom prst="rect">
            <a:avLst/>
          </a:prstGeom>
        </p:spPr>
        <p:txBody>
          <a:bodyPr vert="horz" lIns="91440" tIns="45720" rIns="91440" bIns="45720" rtlCol="0" anchor="t" anchorCtr="0">
            <a:noAutofit/>
          </a:bodyPr>
          <a:lstStyle/>
          <a:p>
            <a:r>
              <a:rPr lang="en-US" noProof="0"/>
              <a:t>Click to edit Master title style</a:t>
            </a:r>
          </a:p>
        </p:txBody>
      </p:sp>
      <p:sp>
        <p:nvSpPr>
          <p:cNvPr id="7" name="Text Placeholder 2">
            <a:extLst>
              <a:ext uri="{FF2B5EF4-FFF2-40B4-BE49-F238E27FC236}">
                <a16:creationId xmlns:a16="http://schemas.microsoft.com/office/drawing/2014/main" id="{F9383961-7BEA-C140-A90C-ED2A4E5BA974}"/>
              </a:ext>
            </a:extLst>
          </p:cNvPr>
          <p:cNvSpPr>
            <a:spLocks noGrp="1"/>
          </p:cNvSpPr>
          <p:nvPr>
            <p:ph idx="1"/>
          </p:nvPr>
        </p:nvSpPr>
        <p:spPr>
          <a:xfrm>
            <a:off x="400310" y="995455"/>
            <a:ext cx="3055682" cy="2460887"/>
          </a:xfrm>
          <a:prstGeom prst="rect">
            <a:avLst/>
          </a:prstGeom>
        </p:spPr>
        <p:txBody>
          <a:bodyPr vert="horz" lIns="72000" tIns="45720" rIns="91440" bIns="45720" numCol="1" rtlCol="0">
            <a:normAutofit/>
          </a:bodyPr>
          <a:lstStyle/>
          <a:p>
            <a:pPr marL="140954" lvl="0" indent="-140954" algn="l" rtl="0" fontAlgn="base">
              <a:spcBef>
                <a:spcPct val="40000"/>
              </a:spcBef>
              <a:spcAft>
                <a:spcPct val="0"/>
              </a:spcAft>
              <a:buClr>
                <a:schemeClr val="tx2"/>
              </a:buClr>
              <a:buFont typeface="Symbol" pitchFamily="18" charset="2"/>
              <a:buChar char="·"/>
            </a:pPr>
            <a:r>
              <a:rPr lang="en-US" noProof="0"/>
              <a:t>Click to edit Master text styles</a:t>
            </a:r>
          </a:p>
          <a:p>
            <a:pPr marL="140954" lvl="1" indent="-140954" algn="l" rtl="0" fontAlgn="base">
              <a:spcBef>
                <a:spcPct val="40000"/>
              </a:spcBef>
              <a:spcAft>
                <a:spcPct val="0"/>
              </a:spcAft>
              <a:buClr>
                <a:schemeClr val="tx2"/>
              </a:buClr>
              <a:buFont typeface="Symbol" pitchFamily="18" charset="2"/>
              <a:buChar char="·"/>
            </a:pPr>
            <a:r>
              <a:rPr lang="en-US" noProof="0"/>
              <a:t>Second level</a:t>
            </a:r>
          </a:p>
          <a:p>
            <a:pPr marL="140954" lvl="2" indent="-140954" algn="l" rtl="0" fontAlgn="base">
              <a:spcBef>
                <a:spcPct val="40000"/>
              </a:spcBef>
              <a:spcAft>
                <a:spcPct val="0"/>
              </a:spcAft>
              <a:buClr>
                <a:schemeClr val="tx2"/>
              </a:buClr>
              <a:buFont typeface="Symbol" pitchFamily="18" charset="2"/>
              <a:buChar char="·"/>
            </a:pPr>
            <a:r>
              <a:rPr lang="en-US" noProof="0"/>
              <a:t>Third level</a:t>
            </a:r>
          </a:p>
          <a:p>
            <a:pPr marL="140954" lvl="3" indent="-140954" algn="l" rtl="0" fontAlgn="base">
              <a:spcBef>
                <a:spcPct val="40000"/>
              </a:spcBef>
              <a:spcAft>
                <a:spcPct val="0"/>
              </a:spcAft>
              <a:buClr>
                <a:schemeClr val="tx2"/>
              </a:buClr>
              <a:buFont typeface="Symbol" pitchFamily="18" charset="2"/>
              <a:buChar char="·"/>
            </a:pPr>
            <a:r>
              <a:rPr lang="en-US" noProof="0"/>
              <a:t>Fourth level</a:t>
            </a:r>
          </a:p>
          <a:p>
            <a:pPr marL="140954" lvl="4" indent="-140954" algn="l" rtl="0" fontAlgn="base">
              <a:spcBef>
                <a:spcPct val="40000"/>
              </a:spcBef>
              <a:spcAft>
                <a:spcPct val="0"/>
              </a:spcAft>
              <a:buClr>
                <a:schemeClr val="tx2"/>
              </a:buClr>
              <a:buFont typeface="Symbol" pitchFamily="18" charset="2"/>
              <a:buChar char="·"/>
            </a:pPr>
            <a:r>
              <a:rPr lang="en-US" noProof="0"/>
              <a:t>Fifth level</a:t>
            </a:r>
          </a:p>
        </p:txBody>
      </p:sp>
      <p:sp>
        <p:nvSpPr>
          <p:cNvPr id="9" name="Text Placeholder 2">
            <a:extLst>
              <a:ext uri="{FF2B5EF4-FFF2-40B4-BE49-F238E27FC236}">
                <a16:creationId xmlns:a16="http://schemas.microsoft.com/office/drawing/2014/main" id="{05986B1C-BFF4-244D-9550-B93F69970FF6}"/>
              </a:ext>
            </a:extLst>
          </p:cNvPr>
          <p:cNvSpPr>
            <a:spLocks noGrp="1"/>
          </p:cNvSpPr>
          <p:nvPr>
            <p:ph idx="17"/>
          </p:nvPr>
        </p:nvSpPr>
        <p:spPr>
          <a:xfrm>
            <a:off x="3455987" y="995455"/>
            <a:ext cx="3055683" cy="2460887"/>
          </a:xfrm>
          <a:prstGeom prst="rect">
            <a:avLst/>
          </a:prstGeom>
        </p:spPr>
        <p:txBody>
          <a:bodyPr vert="horz" lIns="72000" tIns="45720" rIns="91440" bIns="45720" numCol="1" rtlCol="0">
            <a:normAutofit/>
          </a:bodyPr>
          <a:lstStyle/>
          <a:p>
            <a:pPr marL="140954" lvl="0" indent="-140954" algn="l" rtl="0" fontAlgn="base">
              <a:spcBef>
                <a:spcPct val="40000"/>
              </a:spcBef>
              <a:spcAft>
                <a:spcPct val="0"/>
              </a:spcAft>
              <a:buClr>
                <a:schemeClr val="tx2"/>
              </a:buClr>
              <a:buFont typeface="Symbol" pitchFamily="18" charset="2"/>
              <a:buChar char="·"/>
            </a:pPr>
            <a:r>
              <a:rPr lang="en-US" noProof="0"/>
              <a:t>Click to edit Master text styles</a:t>
            </a:r>
          </a:p>
          <a:p>
            <a:pPr marL="140954" lvl="1" indent="-140954" algn="l" rtl="0" fontAlgn="base">
              <a:spcBef>
                <a:spcPct val="40000"/>
              </a:spcBef>
              <a:spcAft>
                <a:spcPct val="0"/>
              </a:spcAft>
              <a:buClr>
                <a:schemeClr val="tx2"/>
              </a:buClr>
              <a:buFont typeface="Symbol" pitchFamily="18" charset="2"/>
              <a:buChar char="·"/>
            </a:pPr>
            <a:r>
              <a:rPr lang="en-US" noProof="0"/>
              <a:t>Second level</a:t>
            </a:r>
          </a:p>
          <a:p>
            <a:pPr marL="140954" lvl="2" indent="-140954" algn="l" rtl="0" fontAlgn="base">
              <a:spcBef>
                <a:spcPct val="40000"/>
              </a:spcBef>
              <a:spcAft>
                <a:spcPct val="0"/>
              </a:spcAft>
              <a:buClr>
                <a:schemeClr val="tx2"/>
              </a:buClr>
              <a:buFont typeface="Symbol" pitchFamily="18" charset="2"/>
              <a:buChar char="·"/>
            </a:pPr>
            <a:r>
              <a:rPr lang="en-US" noProof="0"/>
              <a:t>Third level</a:t>
            </a:r>
          </a:p>
          <a:p>
            <a:pPr marL="140954" lvl="3" indent="-140954" algn="l" rtl="0" fontAlgn="base">
              <a:spcBef>
                <a:spcPct val="40000"/>
              </a:spcBef>
              <a:spcAft>
                <a:spcPct val="0"/>
              </a:spcAft>
              <a:buClr>
                <a:schemeClr val="tx2"/>
              </a:buClr>
              <a:buFont typeface="Symbol" pitchFamily="18" charset="2"/>
              <a:buChar char="·"/>
            </a:pPr>
            <a:r>
              <a:rPr lang="en-US" noProof="0"/>
              <a:t>Fourth level</a:t>
            </a:r>
          </a:p>
          <a:p>
            <a:pPr marL="140954" lvl="4" indent="-140954" algn="l" rtl="0" fontAlgn="base">
              <a:spcBef>
                <a:spcPct val="40000"/>
              </a:spcBef>
              <a:spcAft>
                <a:spcPct val="0"/>
              </a:spcAft>
              <a:buClr>
                <a:schemeClr val="tx2"/>
              </a:buClr>
              <a:buFont typeface="Symbol" pitchFamily="18" charset="2"/>
              <a:buChar char="·"/>
            </a:pPr>
            <a:r>
              <a:rPr lang="en-US" noProof="0"/>
              <a:t>Fifth level</a:t>
            </a:r>
          </a:p>
        </p:txBody>
      </p:sp>
      <p:sp>
        <p:nvSpPr>
          <p:cNvPr id="2" name="Date Placeholder 1">
            <a:extLst>
              <a:ext uri="{FF2B5EF4-FFF2-40B4-BE49-F238E27FC236}">
                <a16:creationId xmlns:a16="http://schemas.microsoft.com/office/drawing/2014/main" id="{DE82F181-E6C1-A44C-9ABB-254C6238EF02}"/>
              </a:ext>
            </a:extLst>
          </p:cNvPr>
          <p:cNvSpPr>
            <a:spLocks noGrp="1"/>
          </p:cNvSpPr>
          <p:nvPr>
            <p:ph type="dt" sz="half" idx="18"/>
          </p:nvPr>
        </p:nvSpPr>
        <p:spPr/>
        <p:txBody>
          <a:bodyPr/>
          <a:lstStyle/>
          <a:p>
            <a:fld id="{FD15F652-4760-4FD3-A668-F674449E601C}" type="datetime1">
              <a:rPr lang="en-US" smtClean="0"/>
              <a:t>2/27/2023</a:t>
            </a:fld>
            <a:endParaRPr lang="en-US"/>
          </a:p>
        </p:txBody>
      </p:sp>
      <p:sp>
        <p:nvSpPr>
          <p:cNvPr id="3" name="Footer Placeholder 2">
            <a:extLst>
              <a:ext uri="{FF2B5EF4-FFF2-40B4-BE49-F238E27FC236}">
                <a16:creationId xmlns:a16="http://schemas.microsoft.com/office/drawing/2014/main" id="{5585F948-71A9-874D-B3B1-9221CD5F8632}"/>
              </a:ext>
            </a:extLst>
          </p:cNvPr>
          <p:cNvSpPr>
            <a:spLocks noGrp="1"/>
          </p:cNvSpPr>
          <p:nvPr>
            <p:ph type="ftr" sz="quarter" idx="19"/>
          </p:nvPr>
        </p:nvSpPr>
        <p:spPr/>
        <p:txBody>
          <a:bodyPr/>
          <a:lstStyle/>
          <a:p>
            <a:r>
              <a:rPr lang="en-GB"/>
              <a:t>Volvo CE - Company Presentation</a:t>
            </a:r>
            <a:endParaRPr lang="en-US"/>
          </a:p>
        </p:txBody>
      </p:sp>
      <p:sp>
        <p:nvSpPr>
          <p:cNvPr id="4" name="Slide Number Placeholder 3">
            <a:extLst>
              <a:ext uri="{FF2B5EF4-FFF2-40B4-BE49-F238E27FC236}">
                <a16:creationId xmlns:a16="http://schemas.microsoft.com/office/drawing/2014/main" id="{9F27BC4A-FA38-3447-B869-C91A049F8D6E}"/>
              </a:ext>
            </a:extLst>
          </p:cNvPr>
          <p:cNvSpPr>
            <a:spLocks noGrp="1"/>
          </p:cNvSpPr>
          <p:nvPr>
            <p:ph type="sldNum" sz="quarter" idx="20"/>
          </p:nvPr>
        </p:nvSpPr>
        <p:spPr/>
        <p:txBody>
          <a:bodyPr/>
          <a:lstStyle/>
          <a:p>
            <a:fld id="{F4BB9EDD-1740-4E4A-8601-A7D0893F42E6}" type="slidenum">
              <a:rPr lang="en-US" smtClean="0"/>
              <a:pPr/>
              <a:t>‹#›</a:t>
            </a:fld>
            <a:endParaRPr lang="en-US"/>
          </a:p>
        </p:txBody>
      </p:sp>
    </p:spTree>
    <p:extLst>
      <p:ext uri="{BB962C8B-B14F-4D97-AF65-F5344CB8AC3E}">
        <p14:creationId xmlns:p14="http://schemas.microsoft.com/office/powerpoint/2010/main" val="2003271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 Intro – Black text light backgrou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15661-0B2E-4145-BFC7-96344832A046}"/>
              </a:ext>
            </a:extLst>
          </p:cNvPr>
          <p:cNvSpPr>
            <a:spLocks noGrp="1"/>
          </p:cNvSpPr>
          <p:nvPr>
            <p:ph type="sldNum" sz="quarter" idx="19"/>
          </p:nvPr>
        </p:nvSpPr>
        <p:spPr/>
        <p:txBody>
          <a:bodyPr/>
          <a:lstStyle>
            <a:lvl1pPr>
              <a:defRPr>
                <a:solidFill>
                  <a:schemeClr val="bg1"/>
                </a:solidFill>
              </a:defRPr>
            </a:lvl1pPr>
          </a:lstStyle>
          <a:p>
            <a:fld id="{F4BB9EDD-1740-4E4A-8601-A7D0893F42E6}" type="slidenum">
              <a:rPr lang="en-US" smtClean="0"/>
              <a:pPr/>
              <a:t>‹#›</a:t>
            </a:fld>
            <a:endParaRPr lang="en-US"/>
          </a:p>
        </p:txBody>
      </p:sp>
      <p:sp>
        <p:nvSpPr>
          <p:cNvPr id="11" name="Picture Placeholder 10">
            <a:extLst>
              <a:ext uri="{FF2B5EF4-FFF2-40B4-BE49-F238E27FC236}">
                <a16:creationId xmlns:a16="http://schemas.microsoft.com/office/drawing/2014/main" id="{FDBE988F-1BF4-472B-8755-57EAF869555F}"/>
              </a:ext>
            </a:extLst>
          </p:cNvPr>
          <p:cNvSpPr>
            <a:spLocks noGrp="1"/>
          </p:cNvSpPr>
          <p:nvPr>
            <p:ph type="pic" sz="quarter" idx="20" hasCustomPrompt="1"/>
          </p:nvPr>
        </p:nvSpPr>
        <p:spPr>
          <a:xfrm>
            <a:off x="1" y="1"/>
            <a:ext cx="6911975" cy="3887788"/>
          </a:xfrm>
        </p:spPr>
        <p:txBody>
          <a:bodyPr tIns="2088000" anchor="t" anchorCtr="0">
            <a:normAutofit/>
          </a:bodyPr>
          <a:lstStyle>
            <a:lvl1pPr marL="0" indent="0" algn="ctr">
              <a:buFontTx/>
              <a:buNone/>
              <a:defRPr sz="454">
                <a:solidFill>
                  <a:srgbClr val="A7A8A9"/>
                </a:solidFill>
              </a:defRPr>
            </a:lvl1pPr>
          </a:lstStyle>
          <a:p>
            <a:r>
              <a:rPr lang="en-US"/>
              <a:t>[Add light background picture or leave for white]</a:t>
            </a:r>
          </a:p>
        </p:txBody>
      </p:sp>
      <p:sp>
        <p:nvSpPr>
          <p:cNvPr id="15" name="Rectangle 14">
            <a:extLst>
              <a:ext uri="{FF2B5EF4-FFF2-40B4-BE49-F238E27FC236}">
                <a16:creationId xmlns:a16="http://schemas.microsoft.com/office/drawing/2014/main" id="{93CBD83D-FC01-4B5C-B1AF-BB19331DE3D2}"/>
              </a:ext>
            </a:extLst>
          </p:cNvPr>
          <p:cNvSpPr>
            <a:spLocks/>
          </p:cNvSpPr>
          <p:nvPr userDrawn="1"/>
        </p:nvSpPr>
        <p:spPr>
          <a:xfrm>
            <a:off x="1" y="1"/>
            <a:ext cx="6911975" cy="38877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7" name="Rectangle 5"/>
          <p:cNvSpPr>
            <a:spLocks noGrp="1" noChangeArrowheads="1"/>
          </p:cNvSpPr>
          <p:nvPr>
            <p:ph type="ctrTitle" hasCustomPrompt="1"/>
          </p:nvPr>
        </p:nvSpPr>
        <p:spPr>
          <a:xfrm>
            <a:off x="1134803" y="1469313"/>
            <a:ext cx="4642371" cy="479150"/>
          </a:xfrm>
          <a:prstGeom prst="rect">
            <a:avLst/>
          </a:prstGeom>
        </p:spPr>
        <p:txBody>
          <a:bodyPr wrap="square" bIns="0" anchor="b" anchorCtr="0"/>
          <a:lstStyle>
            <a:lvl1pPr algn="ctr">
              <a:lnSpc>
                <a:spcPct val="80000"/>
              </a:lnSpc>
              <a:defRPr sz="3061" b="0" i="0" spc="180" baseline="0">
                <a:solidFill>
                  <a:schemeClr val="tx1"/>
                </a:solidFill>
                <a:latin typeface="Volvo Broad Pro" panose="02000606020000020004" pitchFamily="50" charset="0"/>
              </a:defRPr>
            </a:lvl1pPr>
          </a:lstStyle>
          <a:p>
            <a:pPr lvl="0"/>
            <a:r>
              <a:rPr lang="en-US" noProof="0"/>
              <a:t>Insert headline</a:t>
            </a:r>
          </a:p>
        </p:txBody>
      </p:sp>
      <p:sp>
        <p:nvSpPr>
          <p:cNvPr id="8" name="Rectangle 6"/>
          <p:cNvSpPr>
            <a:spLocks noGrp="1" noChangeArrowheads="1"/>
          </p:cNvSpPr>
          <p:nvPr>
            <p:ph type="subTitle" idx="1" hasCustomPrompt="1"/>
          </p:nvPr>
        </p:nvSpPr>
        <p:spPr>
          <a:xfrm>
            <a:off x="1512895" y="1999530"/>
            <a:ext cx="3886186" cy="427575"/>
          </a:xfrm>
          <a:prstGeom prst="rect">
            <a:avLst/>
          </a:prstGeom>
        </p:spPr>
        <p:txBody>
          <a:bodyPr tIns="0">
            <a:noAutofit/>
          </a:bodyPr>
          <a:lstStyle>
            <a:lvl1pPr marL="0" indent="0" algn="ctr">
              <a:lnSpc>
                <a:spcPct val="114000"/>
              </a:lnSpc>
              <a:buFont typeface="Volvo Novum" panose="020B0503040502060204" pitchFamily="34" charset="0"/>
              <a:buNone/>
              <a:defRPr sz="794" spc="0" baseline="0">
                <a:latin typeface="+mj-lt"/>
                <a:ea typeface="Volvo Broad Pro" panose="02000606020000020004" pitchFamily="50" charset="0"/>
                <a:cs typeface="+mn-cs"/>
              </a:defRPr>
            </a:lvl1pPr>
          </a:lstStyle>
          <a:p>
            <a:pPr lvl="0"/>
            <a:r>
              <a:rPr lang="en-US" noProof="0"/>
              <a:t>Insert sub headline</a:t>
            </a:r>
          </a:p>
        </p:txBody>
      </p:sp>
      <p:sp>
        <p:nvSpPr>
          <p:cNvPr id="10" name="Logotype">
            <a:extLst>
              <a:ext uri="{FF2B5EF4-FFF2-40B4-BE49-F238E27FC236}">
                <a16:creationId xmlns:a16="http://schemas.microsoft.com/office/drawing/2014/main" id="{EFD490B4-D84C-4512-B0E3-BC38BE39F5C7}"/>
              </a:ext>
            </a:extLst>
          </p:cNvPr>
          <p:cNvSpPr>
            <a:spLocks noGrp="1" noChangeAspect="1"/>
          </p:cNvSpPr>
          <p:nvPr>
            <p:ph type="body" sz="quarter" idx="16" hasCustomPrompt="1"/>
          </p:nvPr>
        </p:nvSpPr>
        <p:spPr>
          <a:xfrm>
            <a:off x="3110049" y="158159"/>
            <a:ext cx="691878" cy="53061"/>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vl2pPr marL="151430" indent="0">
              <a:buNone/>
              <a:defRPr/>
            </a:lvl2pPr>
          </a:lstStyle>
          <a:p>
            <a:pPr lvl="0"/>
            <a:r>
              <a:rPr lang="en-US"/>
              <a:t> </a:t>
            </a:r>
          </a:p>
        </p:txBody>
      </p:sp>
      <p:sp>
        <p:nvSpPr>
          <p:cNvPr id="12" name="TextBox 11">
            <a:extLst>
              <a:ext uri="{FF2B5EF4-FFF2-40B4-BE49-F238E27FC236}">
                <a16:creationId xmlns:a16="http://schemas.microsoft.com/office/drawing/2014/main" id="{B52BC0BB-1B76-4DF7-A030-A070069C6DD1}"/>
              </a:ext>
            </a:extLst>
          </p:cNvPr>
          <p:cNvSpPr txBox="1"/>
          <p:nvPr userDrawn="1"/>
        </p:nvSpPr>
        <p:spPr>
          <a:xfrm>
            <a:off x="1922488" y="3330603"/>
            <a:ext cx="3067000" cy="178767"/>
          </a:xfrm>
          <a:prstGeom prst="rect">
            <a:avLst/>
          </a:prstGeom>
          <a:noFill/>
        </p:spPr>
        <p:txBody>
          <a:bodyPr wrap="square" rtlCol="0">
            <a:spAutoFit/>
          </a:bodyPr>
          <a:lstStyle/>
          <a:p>
            <a:pPr algn="ctr">
              <a:lnSpc>
                <a:spcPct val="90000"/>
              </a:lnSpc>
              <a:spcBef>
                <a:spcPts val="340"/>
              </a:spcBef>
            </a:pPr>
            <a:r>
              <a:rPr lang="en-US" sz="624">
                <a:latin typeface="+mj-lt"/>
              </a:rPr>
              <a:t>Volvo Group</a:t>
            </a:r>
          </a:p>
        </p:txBody>
      </p:sp>
      <p:sp>
        <p:nvSpPr>
          <p:cNvPr id="5" name="Footer Placeholder 4">
            <a:extLst>
              <a:ext uri="{FF2B5EF4-FFF2-40B4-BE49-F238E27FC236}">
                <a16:creationId xmlns:a16="http://schemas.microsoft.com/office/drawing/2014/main" id="{593539FA-75E5-47C4-A176-BCA731EF1FC8}"/>
              </a:ext>
            </a:extLst>
          </p:cNvPr>
          <p:cNvSpPr>
            <a:spLocks noGrp="1"/>
          </p:cNvSpPr>
          <p:nvPr>
            <p:ph type="ftr" sz="quarter" idx="23"/>
          </p:nvPr>
        </p:nvSpPr>
        <p:spPr>
          <a:xfrm>
            <a:off x="434699" y="3475573"/>
            <a:ext cx="6042578" cy="93222"/>
          </a:xfrm>
        </p:spPr>
        <p:txBody>
          <a:bodyPr anchor="ctr" anchorCtr="0"/>
          <a:lstStyle>
            <a:lvl1pPr algn="ctr">
              <a:defRPr sz="567">
                <a:solidFill>
                  <a:schemeClr val="tx1"/>
                </a:solidFill>
              </a:defRPr>
            </a:lvl1pPr>
          </a:lstStyle>
          <a:p>
            <a:r>
              <a:rPr lang="en-US"/>
              <a:t>Company Presentation 2023</a:t>
            </a:r>
          </a:p>
        </p:txBody>
      </p:sp>
    </p:spTree>
    <p:extLst>
      <p:ext uri="{BB962C8B-B14F-4D97-AF65-F5344CB8AC3E}">
        <p14:creationId xmlns:p14="http://schemas.microsoft.com/office/powerpoint/2010/main" val="399159427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oleObject" Target="../embeddings/oleObject3.bin"/><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tags" Target="../tags/tag5.xml"/><Relationship Id="rId38" Type="http://schemas.openxmlformats.org/officeDocument/2006/relationships/image" Target="../media/image18.sv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theme" Target="../theme/theme2.xml"/><Relationship Id="rId37" Type="http://schemas.openxmlformats.org/officeDocument/2006/relationships/image" Target="../media/image17.pn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image" Target="../media/image1.png"/><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6.emf"/><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21" Type="http://schemas.openxmlformats.org/officeDocument/2006/relationships/slideLayout" Target="../slideLayouts/slideLayout88.xml"/><Relationship Id="rId34" Type="http://schemas.openxmlformats.org/officeDocument/2006/relationships/oleObject" Target="../embeddings/oleObject6.bin"/><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tags" Target="../tags/tag9.xml"/><Relationship Id="rId38" Type="http://schemas.openxmlformats.org/officeDocument/2006/relationships/image" Target="../media/image18.svg"/><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theme" Target="../theme/theme3.xml"/><Relationship Id="rId37" Type="http://schemas.openxmlformats.org/officeDocument/2006/relationships/image" Target="../media/image17.png"/><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image" Target="../media/image1.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image" Target="../media/image16.emf"/><Relationship Id="rId8" Type="http://schemas.openxmlformats.org/officeDocument/2006/relationships/slideLayout" Target="../slideLayouts/slideLayout75.xml"/><Relationship Id="rId3"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theme" Target="../theme/theme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image" Target="../media/image18.svg"/><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image" Target="../media/image17.png"/><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Kasta 2" hidden="1">
            <a:extLst>
              <a:ext uri="{FF2B5EF4-FFF2-40B4-BE49-F238E27FC236}">
                <a16:creationId xmlns:a16="http://schemas.microsoft.com/office/drawing/2014/main" id="{EC743187-4C08-4214-8C0B-957F708AA15A}"/>
              </a:ext>
            </a:extLst>
          </p:cNvPr>
          <p:cNvGrpSpPr/>
          <p:nvPr userDrawn="1"/>
        </p:nvGrpSpPr>
        <p:grpSpPr>
          <a:xfrm>
            <a:off x="1" y="-298007"/>
            <a:ext cx="6911975" cy="298007"/>
            <a:chOff x="0" y="198413"/>
            <a:chExt cx="7667630" cy="525680"/>
          </a:xfrm>
        </p:grpSpPr>
        <p:sp>
          <p:nvSpPr>
            <p:cNvPr id="3" name="Rectangle 2">
              <a:extLst>
                <a:ext uri="{FF2B5EF4-FFF2-40B4-BE49-F238E27FC236}">
                  <a16:creationId xmlns:a16="http://schemas.microsoft.com/office/drawing/2014/main" id="{8A9DED10-E074-45C2-9E33-598B2A19581B}"/>
                </a:ext>
              </a:extLst>
            </p:cNvPr>
            <p:cNvSpPr/>
            <p:nvPr userDrawn="1"/>
          </p:nvSpPr>
          <p:spPr>
            <a:xfrm>
              <a:off x="0"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4" name="Rectangle 13">
              <a:extLst>
                <a:ext uri="{FF2B5EF4-FFF2-40B4-BE49-F238E27FC236}">
                  <a16:creationId xmlns:a16="http://schemas.microsoft.com/office/drawing/2014/main" id="{A99AA92F-9FEC-433E-8BB5-8582DEB117A9}"/>
                </a:ext>
              </a:extLst>
            </p:cNvPr>
            <p:cNvSpPr/>
            <p:nvPr userDrawn="1"/>
          </p:nvSpPr>
          <p:spPr>
            <a:xfrm>
              <a:off x="766763"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5" name="Rectangle 14">
              <a:extLst>
                <a:ext uri="{FF2B5EF4-FFF2-40B4-BE49-F238E27FC236}">
                  <a16:creationId xmlns:a16="http://schemas.microsoft.com/office/drawing/2014/main" id="{E8E176B4-10BA-497E-B5B7-F6AB3D5567CF}"/>
                </a:ext>
              </a:extLst>
            </p:cNvPr>
            <p:cNvSpPr/>
            <p:nvPr userDrawn="1"/>
          </p:nvSpPr>
          <p:spPr>
            <a:xfrm>
              <a:off x="1533526"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6" name="Rectangle 15">
              <a:extLst>
                <a:ext uri="{FF2B5EF4-FFF2-40B4-BE49-F238E27FC236}">
                  <a16:creationId xmlns:a16="http://schemas.microsoft.com/office/drawing/2014/main" id="{4C843747-4A09-4369-A9FB-7C5738CC40DF}"/>
                </a:ext>
              </a:extLst>
            </p:cNvPr>
            <p:cNvSpPr/>
            <p:nvPr userDrawn="1"/>
          </p:nvSpPr>
          <p:spPr>
            <a:xfrm>
              <a:off x="2300289"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7" name="Rectangle 16">
              <a:extLst>
                <a:ext uri="{FF2B5EF4-FFF2-40B4-BE49-F238E27FC236}">
                  <a16:creationId xmlns:a16="http://schemas.microsoft.com/office/drawing/2014/main" id="{2A30B706-2496-4D09-A9CE-C803F9AD38E4}"/>
                </a:ext>
              </a:extLst>
            </p:cNvPr>
            <p:cNvSpPr/>
            <p:nvPr userDrawn="1"/>
          </p:nvSpPr>
          <p:spPr>
            <a:xfrm>
              <a:off x="3067052"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8" name="Rectangle 17">
              <a:extLst>
                <a:ext uri="{FF2B5EF4-FFF2-40B4-BE49-F238E27FC236}">
                  <a16:creationId xmlns:a16="http://schemas.microsoft.com/office/drawing/2014/main" id="{11509E16-DF00-4DE3-AE37-E1584A8A75E7}"/>
                </a:ext>
              </a:extLst>
            </p:cNvPr>
            <p:cNvSpPr/>
            <p:nvPr userDrawn="1"/>
          </p:nvSpPr>
          <p:spPr>
            <a:xfrm>
              <a:off x="3833815" y="198413"/>
              <a:ext cx="766763" cy="38704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9" name="Rectangle 18">
              <a:extLst>
                <a:ext uri="{FF2B5EF4-FFF2-40B4-BE49-F238E27FC236}">
                  <a16:creationId xmlns:a16="http://schemas.microsoft.com/office/drawing/2014/main" id="{4C62CF34-8676-4A9F-BA23-B9F843825AAD}"/>
                </a:ext>
              </a:extLst>
            </p:cNvPr>
            <p:cNvSpPr/>
            <p:nvPr userDrawn="1"/>
          </p:nvSpPr>
          <p:spPr>
            <a:xfrm>
              <a:off x="4600578"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0" name="Rectangle 19">
              <a:extLst>
                <a:ext uri="{FF2B5EF4-FFF2-40B4-BE49-F238E27FC236}">
                  <a16:creationId xmlns:a16="http://schemas.microsoft.com/office/drawing/2014/main" id="{E6283BA2-95A6-41DF-9492-69505B854966}"/>
                </a:ext>
              </a:extLst>
            </p:cNvPr>
            <p:cNvSpPr/>
            <p:nvPr userDrawn="1"/>
          </p:nvSpPr>
          <p:spPr>
            <a:xfrm>
              <a:off x="5367341" y="198413"/>
              <a:ext cx="766763" cy="38704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1" name="Rectangle 20">
              <a:extLst>
                <a:ext uri="{FF2B5EF4-FFF2-40B4-BE49-F238E27FC236}">
                  <a16:creationId xmlns:a16="http://schemas.microsoft.com/office/drawing/2014/main" id="{E9675DB5-C8AB-4C85-9276-181599673B09}"/>
                </a:ext>
              </a:extLst>
            </p:cNvPr>
            <p:cNvSpPr/>
            <p:nvPr userDrawn="1"/>
          </p:nvSpPr>
          <p:spPr>
            <a:xfrm>
              <a:off x="6134104"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2" name="Rectangle 21">
              <a:extLst>
                <a:ext uri="{FF2B5EF4-FFF2-40B4-BE49-F238E27FC236}">
                  <a16:creationId xmlns:a16="http://schemas.microsoft.com/office/drawing/2014/main" id="{4F4E9A38-1E24-4CFB-805E-25EE12CBD577}"/>
                </a:ext>
              </a:extLst>
            </p:cNvPr>
            <p:cNvSpPr/>
            <p:nvPr userDrawn="1"/>
          </p:nvSpPr>
          <p:spPr>
            <a:xfrm>
              <a:off x="6900867"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grpSp>
      <p:pic>
        <p:nvPicPr>
          <p:cNvPr id="10" name="Kasta" hidden="1">
            <a:extLst>
              <a:ext uri="{FF2B5EF4-FFF2-40B4-BE49-F238E27FC236}">
                <a16:creationId xmlns:a16="http://schemas.microsoft.com/office/drawing/2014/main" id="{2FFE77C0-290F-48D4-ACAD-8B55EE471878}"/>
              </a:ext>
            </a:extLst>
          </p:cNvPr>
          <p:cNvPicPr>
            <a:picLocks noChangeAspect="1"/>
          </p:cNvPicPr>
          <p:nvPr userDrawn="1"/>
        </p:nvPicPr>
        <p:blipFill>
          <a:blip r:embed="rId38" cstate="email">
            <a:extLst>
              <a:ext uri="{28A0092B-C50C-407E-A947-70E740481C1C}">
                <a14:useLocalDpi xmlns:a14="http://schemas.microsoft.com/office/drawing/2010/main"/>
              </a:ext>
            </a:extLst>
          </a:blip>
          <a:stretch>
            <a:fillRect/>
          </a:stretch>
        </p:blipFill>
        <p:spPr>
          <a:xfrm>
            <a:off x="1" y="-6562"/>
            <a:ext cx="6924941" cy="3908196"/>
          </a:xfrm>
          <a:prstGeom prst="rect">
            <a:avLst/>
          </a:prstGeom>
        </p:spPr>
      </p:pic>
      <p:sp>
        <p:nvSpPr>
          <p:cNvPr id="2" name="Rectangle 1"/>
          <p:cNvSpPr/>
          <p:nvPr/>
        </p:nvSpPr>
        <p:spPr>
          <a:xfrm>
            <a:off x="1" y="5"/>
            <a:ext cx="6911975" cy="38877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n-lt"/>
              <a:cs typeface="+mn-cs"/>
            </a:endParaRPr>
          </a:p>
        </p:txBody>
      </p:sp>
      <p:sp>
        <p:nvSpPr>
          <p:cNvPr id="12" name="Title Placeholder 1"/>
          <p:cNvSpPr>
            <a:spLocks noGrp="1"/>
          </p:cNvSpPr>
          <p:nvPr>
            <p:ph type="title"/>
          </p:nvPr>
        </p:nvSpPr>
        <p:spPr>
          <a:xfrm>
            <a:off x="434701" y="548219"/>
            <a:ext cx="5094881" cy="258733"/>
          </a:xfrm>
          <a:prstGeom prst="rect">
            <a:avLst/>
          </a:prstGeom>
        </p:spPr>
        <p:txBody>
          <a:bodyPr vert="horz" wrap="none" lIns="0" tIns="45720" rIns="91440" bIns="45720" rtlCol="0" anchor="t" anchorCtr="0">
            <a:noAutofit/>
          </a:bodyPr>
          <a:lstStyle/>
          <a:p>
            <a:r>
              <a:rPr lang="en-US" noProof="0"/>
              <a:t>Insert headline on maximum one line</a:t>
            </a:r>
          </a:p>
        </p:txBody>
      </p:sp>
      <p:sp>
        <p:nvSpPr>
          <p:cNvPr id="32" name="Rectangle 7">
            <a:extLst>
              <a:ext uri="{FF2B5EF4-FFF2-40B4-BE49-F238E27FC236}">
                <a16:creationId xmlns:a16="http://schemas.microsoft.com/office/drawing/2014/main" id="{AB8EFCD9-7921-D64B-9826-6FA460FF1C23}"/>
              </a:ext>
            </a:extLst>
          </p:cNvPr>
          <p:cNvSpPr>
            <a:spLocks noGrp="1" noChangeArrowheads="1"/>
          </p:cNvSpPr>
          <p:nvPr>
            <p:ph type="ftr" sz="quarter" idx="3"/>
          </p:nvPr>
        </p:nvSpPr>
        <p:spPr bwMode="auto">
          <a:xfrm>
            <a:off x="170100" y="3616436"/>
            <a:ext cx="4834953" cy="8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b" anchorCtr="0" compatLnSpc="1">
            <a:prstTxWarp prst="textNoShape">
              <a:avLst/>
            </a:prstTxWarp>
          </a:bodyPr>
          <a:lstStyle>
            <a:lvl1pPr>
              <a:spcBef>
                <a:spcPct val="0"/>
              </a:spcBef>
              <a:defRPr sz="454" baseline="0">
                <a:solidFill>
                  <a:schemeClr val="tx1"/>
                </a:solidFill>
                <a:latin typeface="+mn-lt"/>
                <a:cs typeface="+mn-cs"/>
              </a:defRPr>
            </a:lvl1pPr>
          </a:lstStyle>
          <a:p>
            <a:r>
              <a:rPr lang="en-US"/>
              <a:t>Volvo CE - Company Presentation</a:t>
            </a:r>
          </a:p>
        </p:txBody>
      </p:sp>
      <p:sp>
        <p:nvSpPr>
          <p:cNvPr id="33" name="Rectangle 8">
            <a:extLst>
              <a:ext uri="{FF2B5EF4-FFF2-40B4-BE49-F238E27FC236}">
                <a16:creationId xmlns:a16="http://schemas.microsoft.com/office/drawing/2014/main" id="{85667821-07B8-804D-BF1F-03CB20975BC3}"/>
              </a:ext>
            </a:extLst>
          </p:cNvPr>
          <p:cNvSpPr>
            <a:spLocks noGrp="1" noChangeArrowheads="1"/>
          </p:cNvSpPr>
          <p:nvPr>
            <p:ph type="sldNum" sz="quarter" idx="4"/>
          </p:nvPr>
        </p:nvSpPr>
        <p:spPr bwMode="auto">
          <a:xfrm>
            <a:off x="6477277" y="3617019"/>
            <a:ext cx="264599" cy="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454" baseline="0">
                <a:solidFill>
                  <a:schemeClr val="tx1"/>
                </a:solidFill>
                <a:latin typeface="+mn-lt"/>
                <a:cs typeface="+mn-cs"/>
              </a:defRPr>
            </a:lvl1pPr>
          </a:lstStyle>
          <a:p>
            <a:fld id="{F4BB9EDD-1740-4E4A-8601-A7D0893F42E6}" type="slidenum">
              <a:rPr lang="en-US" smtClean="0"/>
              <a:pPr/>
              <a:t>‹#›</a:t>
            </a:fld>
            <a:endParaRPr lang="en-US"/>
          </a:p>
        </p:txBody>
      </p:sp>
      <p:sp>
        <p:nvSpPr>
          <p:cNvPr id="34" name="Rectangle 10">
            <a:extLst>
              <a:ext uri="{FF2B5EF4-FFF2-40B4-BE49-F238E27FC236}">
                <a16:creationId xmlns:a16="http://schemas.microsoft.com/office/drawing/2014/main" id="{E16D55F2-4ED8-FF4A-9717-D16E80842F41}"/>
              </a:ext>
            </a:extLst>
          </p:cNvPr>
          <p:cNvSpPr>
            <a:spLocks noGrp="1" noChangeArrowheads="1"/>
          </p:cNvSpPr>
          <p:nvPr>
            <p:ph type="dt" sz="half" idx="2"/>
          </p:nvPr>
        </p:nvSpPr>
        <p:spPr bwMode="auto">
          <a:xfrm>
            <a:off x="5947395" y="3617019"/>
            <a:ext cx="529883" cy="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454" baseline="0">
                <a:solidFill>
                  <a:schemeClr val="tx1"/>
                </a:solidFill>
                <a:latin typeface="+mn-lt"/>
                <a:cs typeface="+mn-cs"/>
              </a:defRPr>
            </a:lvl1pPr>
          </a:lstStyle>
          <a:p>
            <a:fld id="{D72D9D33-7D80-40A3-A399-33E2D1C96412}" type="datetime1">
              <a:rPr lang="en-US" smtClean="0"/>
              <a:t>2/27/2023</a:t>
            </a:fld>
            <a:endParaRPr lang="en-US"/>
          </a:p>
        </p:txBody>
      </p:sp>
      <p:sp>
        <p:nvSpPr>
          <p:cNvPr id="5" name="Text Placeholder 4">
            <a:extLst>
              <a:ext uri="{FF2B5EF4-FFF2-40B4-BE49-F238E27FC236}">
                <a16:creationId xmlns:a16="http://schemas.microsoft.com/office/drawing/2014/main" id="{BEB2C73E-6D6A-4A53-A5A9-76A2681C93DD}"/>
              </a:ext>
            </a:extLst>
          </p:cNvPr>
          <p:cNvSpPr>
            <a:spLocks noGrp="1"/>
          </p:cNvSpPr>
          <p:nvPr>
            <p:ph type="body" idx="1"/>
          </p:nvPr>
        </p:nvSpPr>
        <p:spPr>
          <a:xfrm>
            <a:off x="434700" y="1151641"/>
            <a:ext cx="3712486" cy="2260528"/>
          </a:xfrm>
          <a:prstGeom prst="rect">
            <a:avLst/>
          </a:prstGeom>
        </p:spPr>
        <p:txBody>
          <a:bodyPr vert="horz" lIns="0" tIns="45720" rIns="91440" bIns="45720" rtlCol="0">
            <a:noAutofit/>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5A8F78CA-A882-4A85-9FA4-B9AAFF110F3F}"/>
              </a:ext>
            </a:extLst>
          </p:cNvPr>
          <p:cNvPicPr>
            <a:picLocks noChangeAspect="1"/>
          </p:cNvPicPr>
          <p:nvPr userDrawn="1"/>
        </p:nvPicPr>
        <p:blipFill>
          <a:blip r:embed="rId39" cstate="email">
            <a:extLst>
              <a:ext uri="{28A0092B-C50C-407E-A947-70E740481C1C}">
                <a14:useLocalDpi xmlns:a14="http://schemas.microsoft.com/office/drawing/2010/main"/>
              </a:ext>
              <a:ext uri="{96DAC541-7B7A-43D3-8B79-37D633B846F1}">
                <asvg:svgBlip xmlns:asvg="http://schemas.microsoft.com/office/drawing/2016/SVG/main" r:embed="rId40"/>
              </a:ext>
            </a:extLst>
          </a:blip>
          <a:srcRect/>
          <a:stretch/>
        </p:blipFill>
        <p:spPr>
          <a:xfrm>
            <a:off x="3110049" y="158159"/>
            <a:ext cx="691878" cy="53947"/>
          </a:xfrm>
          <a:prstGeom prst="rect">
            <a:avLst/>
          </a:prstGeom>
        </p:spPr>
      </p:pic>
    </p:spTree>
    <p:extLst>
      <p:ext uri="{BB962C8B-B14F-4D97-AF65-F5344CB8AC3E}">
        <p14:creationId xmlns:p14="http://schemas.microsoft.com/office/powerpoint/2010/main" val="3432424507"/>
      </p:ext>
    </p:extLst>
  </p:cSld>
  <p:clrMap bg1="lt1" tx1="dk1" bg2="lt2" tx2="dk2" accent1="accent1" accent2="accent2" accent3="accent3" accent4="accent4" accent5="accent5" accent6="accent6" hlink="hlink" folHlink="folHlink"/>
  <p:sldLayoutIdLst>
    <p:sldLayoutId id="2147483680" r:id="rId1"/>
    <p:sldLayoutId id="2147483719" r:id="rId2"/>
    <p:sldLayoutId id="2147483743" r:id="rId3"/>
    <p:sldLayoutId id="2147483744" r:id="rId4"/>
    <p:sldLayoutId id="2147483694" r:id="rId5"/>
    <p:sldLayoutId id="2147483726" r:id="rId6"/>
    <p:sldLayoutId id="2147483727" r:id="rId7"/>
    <p:sldLayoutId id="2147483728" r:id="rId8"/>
    <p:sldLayoutId id="2147483729" r:id="rId9"/>
    <p:sldLayoutId id="2147483740" r:id="rId10"/>
    <p:sldLayoutId id="2147483730" r:id="rId11"/>
    <p:sldLayoutId id="2147483722" r:id="rId12"/>
    <p:sldLayoutId id="2147483735" r:id="rId13"/>
    <p:sldLayoutId id="2147483736" r:id="rId14"/>
    <p:sldLayoutId id="2147483699" r:id="rId15"/>
    <p:sldLayoutId id="2147483737" r:id="rId16"/>
    <p:sldLayoutId id="2147483741" r:id="rId17"/>
    <p:sldLayoutId id="2147483742" r:id="rId18"/>
    <p:sldLayoutId id="2147483723" r:id="rId19"/>
    <p:sldLayoutId id="2147483724" r:id="rId20"/>
    <p:sldLayoutId id="2147483732" r:id="rId21"/>
    <p:sldLayoutId id="2147483734" r:id="rId22"/>
    <p:sldLayoutId id="2147483738" r:id="rId23"/>
    <p:sldLayoutId id="2147483739"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4" r:id="rId33"/>
    <p:sldLayoutId id="2147483755" r:id="rId34"/>
    <p:sldLayoutId id="2147483756" r:id="rId35"/>
    <p:sldLayoutId id="2147483822" r:id="rId36"/>
  </p:sldLayoutIdLst>
  <p:hf hdr="0"/>
  <p:txStyles>
    <p:titleStyle>
      <a:lvl1pPr algn="l" defTabSz="548575" rtl="0" eaLnBrk="1" latinLnBrk="0" hangingPunct="1">
        <a:lnSpc>
          <a:spcPct val="100000"/>
        </a:lnSpc>
        <a:spcBef>
          <a:spcPct val="0"/>
        </a:spcBef>
        <a:buNone/>
        <a:defRPr lang="en-US" sz="1361" b="0" kern="1200" smtClean="0">
          <a:solidFill>
            <a:schemeClr val="tx1"/>
          </a:solidFill>
          <a:latin typeface="+mj-lt"/>
          <a:ea typeface="+mj-ea"/>
          <a:cs typeface="+mn-cs"/>
        </a:defRPr>
      </a:lvl1pPr>
    </p:titleStyle>
    <p:bodyStyle>
      <a:lvl1pPr marL="86392" indent="-86392" algn="l" defTabSz="548575" rtl="0" eaLnBrk="1" fontAlgn="base" latinLnBrk="0" hangingPunct="1">
        <a:lnSpc>
          <a:spcPct val="114000"/>
        </a:lnSpc>
        <a:spcBef>
          <a:spcPts val="540"/>
        </a:spcBef>
        <a:spcAft>
          <a:spcPts val="0"/>
        </a:spcAft>
        <a:buClr>
          <a:schemeClr val="accent1"/>
        </a:buClr>
        <a:buFont typeface="Arial" panose="020B0604020202020204" pitchFamily="34" charset="0"/>
        <a:buChar char="•"/>
        <a:defRPr lang="en-US" sz="794" kern="1200" smtClean="0">
          <a:solidFill>
            <a:schemeClr val="tx1"/>
          </a:solidFill>
          <a:latin typeface="+mn-lt"/>
          <a:ea typeface="Volvo Broad Pro" panose="02000606020000020004" pitchFamily="50" charset="0"/>
          <a:cs typeface="+mn-cs"/>
        </a:defRPr>
      </a:lvl1pPr>
      <a:lvl2pPr marL="186284" indent="-93592"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2pPr>
      <a:lvl3pPr marL="264577" indent="-71993" algn="l" defTabSz="548575" rtl="0" eaLnBrk="1" fontAlgn="base" latinLnBrk="0" hangingPunct="1">
        <a:lnSpc>
          <a:spcPct val="114000"/>
        </a:lnSpc>
        <a:spcBef>
          <a:spcPts val="540"/>
        </a:spcBef>
        <a:spcAft>
          <a:spcPts val="0"/>
        </a:spcAft>
        <a:buClr>
          <a:schemeClr val="accent1"/>
        </a:buClr>
        <a:buSzPct val="90000"/>
        <a:buFont typeface="Arial" panose="020B0604020202020204" pitchFamily="34" charset="0"/>
        <a:buChar char="•"/>
        <a:defRPr lang="en-US" sz="680" kern="1200" smtClean="0">
          <a:solidFill>
            <a:schemeClr val="tx1"/>
          </a:solidFill>
          <a:latin typeface="+mn-lt"/>
          <a:ea typeface="Volvo Broad Pro" panose="02000606020000020004" pitchFamily="50" charset="0"/>
          <a:cs typeface="+mn-cs"/>
        </a:defRPr>
      </a:lvl3pPr>
      <a:lvl4pPr marL="339271" indent="-76493"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4pPr>
      <a:lvl5pPr marL="413964" indent="-70194"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5pPr>
      <a:lvl6pPr marL="1508580"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6pPr>
      <a:lvl7pPr marL="1782867"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7pPr>
      <a:lvl8pPr marL="2057153"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8pPr>
      <a:lvl9pPr marL="2331440"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9pPr>
    </p:bodyStyle>
    <p:otherStyle>
      <a:defPPr>
        <a:defRPr lang="sv-SE"/>
      </a:defPPr>
      <a:lvl1pPr marL="0" algn="l" defTabSz="548575" rtl="0" eaLnBrk="1" latinLnBrk="0" hangingPunct="1">
        <a:defRPr sz="1080" kern="1200">
          <a:solidFill>
            <a:schemeClr val="tx1"/>
          </a:solidFill>
          <a:latin typeface="+mn-lt"/>
          <a:ea typeface="+mn-ea"/>
          <a:cs typeface="+mn-cs"/>
        </a:defRPr>
      </a:lvl1pPr>
      <a:lvl2pPr marL="274286" algn="l" defTabSz="548575" rtl="0" eaLnBrk="1" latinLnBrk="0" hangingPunct="1">
        <a:defRPr sz="1080" kern="1200">
          <a:solidFill>
            <a:schemeClr val="tx1"/>
          </a:solidFill>
          <a:latin typeface="+mn-lt"/>
          <a:ea typeface="+mn-ea"/>
          <a:cs typeface="+mn-cs"/>
        </a:defRPr>
      </a:lvl2pPr>
      <a:lvl3pPr marL="548575" algn="l" defTabSz="548575" rtl="0" eaLnBrk="1" latinLnBrk="0" hangingPunct="1">
        <a:defRPr sz="1080" kern="1200">
          <a:solidFill>
            <a:schemeClr val="tx1"/>
          </a:solidFill>
          <a:latin typeface="+mn-lt"/>
          <a:ea typeface="+mn-ea"/>
          <a:cs typeface="+mn-cs"/>
        </a:defRPr>
      </a:lvl3pPr>
      <a:lvl4pPr marL="822862" algn="l" defTabSz="548575" rtl="0" eaLnBrk="1" latinLnBrk="0" hangingPunct="1">
        <a:defRPr sz="1080" kern="1200">
          <a:solidFill>
            <a:schemeClr val="tx1"/>
          </a:solidFill>
          <a:latin typeface="+mn-lt"/>
          <a:ea typeface="+mn-ea"/>
          <a:cs typeface="+mn-cs"/>
        </a:defRPr>
      </a:lvl4pPr>
      <a:lvl5pPr marL="1097148" algn="l" defTabSz="548575" rtl="0" eaLnBrk="1" latinLnBrk="0" hangingPunct="1">
        <a:defRPr sz="1080" kern="1200">
          <a:solidFill>
            <a:schemeClr val="tx1"/>
          </a:solidFill>
          <a:latin typeface="+mn-lt"/>
          <a:ea typeface="+mn-ea"/>
          <a:cs typeface="+mn-cs"/>
        </a:defRPr>
      </a:lvl5pPr>
      <a:lvl6pPr marL="1371436" algn="l" defTabSz="548575" rtl="0" eaLnBrk="1" latinLnBrk="0" hangingPunct="1">
        <a:defRPr sz="1080" kern="1200">
          <a:solidFill>
            <a:schemeClr val="tx1"/>
          </a:solidFill>
          <a:latin typeface="+mn-lt"/>
          <a:ea typeface="+mn-ea"/>
          <a:cs typeface="+mn-cs"/>
        </a:defRPr>
      </a:lvl6pPr>
      <a:lvl7pPr marL="1645724" algn="l" defTabSz="548575" rtl="0" eaLnBrk="1" latinLnBrk="0" hangingPunct="1">
        <a:defRPr sz="1080" kern="1200">
          <a:solidFill>
            <a:schemeClr val="tx1"/>
          </a:solidFill>
          <a:latin typeface="+mn-lt"/>
          <a:ea typeface="+mn-ea"/>
          <a:cs typeface="+mn-cs"/>
        </a:defRPr>
      </a:lvl7pPr>
      <a:lvl8pPr marL="1920010" algn="l" defTabSz="548575" rtl="0" eaLnBrk="1" latinLnBrk="0" hangingPunct="1">
        <a:defRPr sz="1080" kern="1200">
          <a:solidFill>
            <a:schemeClr val="tx1"/>
          </a:solidFill>
          <a:latin typeface="+mn-lt"/>
          <a:ea typeface="+mn-ea"/>
          <a:cs typeface="+mn-cs"/>
        </a:defRPr>
      </a:lvl8pPr>
      <a:lvl9pPr marL="2194297" algn="l" defTabSz="548575" rtl="0" eaLnBrk="1" latinLnBrk="0" hangingPunct="1">
        <a:defRPr sz="1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8" userDrawn="1">
          <p15:clr>
            <a:srgbClr val="F26B43"/>
          </p15:clr>
        </p15:guide>
        <p15:guide id="2" pos="274" userDrawn="1">
          <p15:clr>
            <a:srgbClr val="F26B43"/>
          </p15:clr>
        </p15:guide>
        <p15:guide id="4" pos="4247" userDrawn="1">
          <p15:clr>
            <a:srgbClr val="F26B43"/>
          </p15:clr>
        </p15:guide>
        <p15:guide id="5" pos="107" userDrawn="1">
          <p15:clr>
            <a:srgbClr val="F26B43"/>
          </p15:clr>
        </p15:guide>
        <p15:guide id="6" pos="4080" userDrawn="1">
          <p15:clr>
            <a:srgbClr val="F26B43"/>
          </p15:clr>
        </p15:guide>
        <p15:guide id="7" orient="horz" pos="3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2CC4198-BD4B-468D-881A-C960D0CA5D8B}"/>
              </a:ext>
            </a:extLst>
          </p:cNvPr>
          <p:cNvGraphicFramePr>
            <a:graphicFrameLocks noChangeAspect="1"/>
          </p:cNvGraphicFramePr>
          <p:nvPr userDrawn="1">
            <p:custDataLst>
              <p:tags r:id="rId33"/>
            </p:custDataLst>
            <p:extLst>
              <p:ext uri="{D42A27DB-BD31-4B8C-83A1-F6EECF244321}">
                <p14:modId xmlns:p14="http://schemas.microsoft.com/office/powerpoint/2010/main" val="3478110682"/>
              </p:ext>
            </p:extLst>
          </p:nvPr>
        </p:nvGraphicFramePr>
        <p:xfrm>
          <a:off x="902" y="902"/>
          <a:ext cx="900" cy="900"/>
        </p:xfrm>
        <a:graphic>
          <a:graphicData uri="http://schemas.openxmlformats.org/presentationml/2006/ole">
            <mc:AlternateContent xmlns:mc="http://schemas.openxmlformats.org/markup-compatibility/2006">
              <mc:Choice xmlns:v="urn:schemas-microsoft-com:vml" Requires="v">
                <p:oleObj name="think-cell Slide" r:id="rId34" imgW="421" imgH="423" progId="TCLayout.ActiveDocument.1">
                  <p:embed/>
                </p:oleObj>
              </mc:Choice>
              <mc:Fallback>
                <p:oleObj name="think-cell Slide" r:id="rId34" imgW="421" imgH="423" progId="TCLayout.ActiveDocument.1">
                  <p:embed/>
                  <p:pic>
                    <p:nvPicPr>
                      <p:cNvPr id="6" name="Object 5" hidden="1">
                        <a:extLst>
                          <a:ext uri="{FF2B5EF4-FFF2-40B4-BE49-F238E27FC236}">
                            <a16:creationId xmlns:a16="http://schemas.microsoft.com/office/drawing/2014/main" id="{92CC4198-BD4B-468D-881A-C960D0CA5D8B}"/>
                          </a:ext>
                        </a:extLst>
                      </p:cNvPr>
                      <p:cNvPicPr/>
                      <p:nvPr/>
                    </p:nvPicPr>
                    <p:blipFill>
                      <a:blip r:embed="rId35"/>
                      <a:stretch>
                        <a:fillRect/>
                      </a:stretch>
                    </p:blipFill>
                    <p:spPr>
                      <a:xfrm>
                        <a:off x="902" y="902"/>
                        <a:ext cx="900" cy="900"/>
                      </a:xfrm>
                      <a:prstGeom prst="rect">
                        <a:avLst/>
                      </a:prstGeom>
                    </p:spPr>
                  </p:pic>
                </p:oleObj>
              </mc:Fallback>
            </mc:AlternateContent>
          </a:graphicData>
        </a:graphic>
      </p:graphicFrame>
      <p:grpSp>
        <p:nvGrpSpPr>
          <p:cNvPr id="4" name="Kasta 2" hidden="1">
            <a:extLst>
              <a:ext uri="{FF2B5EF4-FFF2-40B4-BE49-F238E27FC236}">
                <a16:creationId xmlns:a16="http://schemas.microsoft.com/office/drawing/2014/main" id="{EC743187-4C08-4214-8C0B-957F708AA15A}"/>
              </a:ext>
            </a:extLst>
          </p:cNvPr>
          <p:cNvGrpSpPr/>
          <p:nvPr userDrawn="1"/>
        </p:nvGrpSpPr>
        <p:grpSpPr>
          <a:xfrm>
            <a:off x="1" y="-298007"/>
            <a:ext cx="6911975" cy="298007"/>
            <a:chOff x="0" y="198413"/>
            <a:chExt cx="7667630" cy="525680"/>
          </a:xfrm>
        </p:grpSpPr>
        <p:sp>
          <p:nvSpPr>
            <p:cNvPr id="3" name="Rectangle 2">
              <a:extLst>
                <a:ext uri="{FF2B5EF4-FFF2-40B4-BE49-F238E27FC236}">
                  <a16:creationId xmlns:a16="http://schemas.microsoft.com/office/drawing/2014/main" id="{8A9DED10-E074-45C2-9E33-598B2A19581B}"/>
                </a:ext>
              </a:extLst>
            </p:cNvPr>
            <p:cNvSpPr/>
            <p:nvPr userDrawn="1"/>
          </p:nvSpPr>
          <p:spPr>
            <a:xfrm>
              <a:off x="0"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4" name="Rectangle 13">
              <a:extLst>
                <a:ext uri="{FF2B5EF4-FFF2-40B4-BE49-F238E27FC236}">
                  <a16:creationId xmlns:a16="http://schemas.microsoft.com/office/drawing/2014/main" id="{A99AA92F-9FEC-433E-8BB5-8582DEB117A9}"/>
                </a:ext>
              </a:extLst>
            </p:cNvPr>
            <p:cNvSpPr/>
            <p:nvPr userDrawn="1"/>
          </p:nvSpPr>
          <p:spPr>
            <a:xfrm>
              <a:off x="766763"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5" name="Rectangle 14">
              <a:extLst>
                <a:ext uri="{FF2B5EF4-FFF2-40B4-BE49-F238E27FC236}">
                  <a16:creationId xmlns:a16="http://schemas.microsoft.com/office/drawing/2014/main" id="{E8E176B4-10BA-497E-B5B7-F6AB3D5567CF}"/>
                </a:ext>
              </a:extLst>
            </p:cNvPr>
            <p:cNvSpPr/>
            <p:nvPr userDrawn="1"/>
          </p:nvSpPr>
          <p:spPr>
            <a:xfrm>
              <a:off x="1533526"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6" name="Rectangle 15">
              <a:extLst>
                <a:ext uri="{FF2B5EF4-FFF2-40B4-BE49-F238E27FC236}">
                  <a16:creationId xmlns:a16="http://schemas.microsoft.com/office/drawing/2014/main" id="{4C843747-4A09-4369-A9FB-7C5738CC40DF}"/>
                </a:ext>
              </a:extLst>
            </p:cNvPr>
            <p:cNvSpPr/>
            <p:nvPr userDrawn="1"/>
          </p:nvSpPr>
          <p:spPr>
            <a:xfrm>
              <a:off x="2300289"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7" name="Rectangle 16">
              <a:extLst>
                <a:ext uri="{FF2B5EF4-FFF2-40B4-BE49-F238E27FC236}">
                  <a16:creationId xmlns:a16="http://schemas.microsoft.com/office/drawing/2014/main" id="{2A30B706-2496-4D09-A9CE-C803F9AD38E4}"/>
                </a:ext>
              </a:extLst>
            </p:cNvPr>
            <p:cNvSpPr/>
            <p:nvPr userDrawn="1"/>
          </p:nvSpPr>
          <p:spPr>
            <a:xfrm>
              <a:off x="3067052"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8" name="Rectangle 17">
              <a:extLst>
                <a:ext uri="{FF2B5EF4-FFF2-40B4-BE49-F238E27FC236}">
                  <a16:creationId xmlns:a16="http://schemas.microsoft.com/office/drawing/2014/main" id="{11509E16-DF00-4DE3-AE37-E1584A8A75E7}"/>
                </a:ext>
              </a:extLst>
            </p:cNvPr>
            <p:cNvSpPr/>
            <p:nvPr userDrawn="1"/>
          </p:nvSpPr>
          <p:spPr>
            <a:xfrm>
              <a:off x="3833815" y="198413"/>
              <a:ext cx="766763" cy="38704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9" name="Rectangle 18">
              <a:extLst>
                <a:ext uri="{FF2B5EF4-FFF2-40B4-BE49-F238E27FC236}">
                  <a16:creationId xmlns:a16="http://schemas.microsoft.com/office/drawing/2014/main" id="{4C62CF34-8676-4A9F-BA23-B9F843825AAD}"/>
                </a:ext>
              </a:extLst>
            </p:cNvPr>
            <p:cNvSpPr/>
            <p:nvPr userDrawn="1"/>
          </p:nvSpPr>
          <p:spPr>
            <a:xfrm>
              <a:off x="4600578"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0" name="Rectangle 19">
              <a:extLst>
                <a:ext uri="{FF2B5EF4-FFF2-40B4-BE49-F238E27FC236}">
                  <a16:creationId xmlns:a16="http://schemas.microsoft.com/office/drawing/2014/main" id="{E6283BA2-95A6-41DF-9492-69505B854966}"/>
                </a:ext>
              </a:extLst>
            </p:cNvPr>
            <p:cNvSpPr/>
            <p:nvPr userDrawn="1"/>
          </p:nvSpPr>
          <p:spPr>
            <a:xfrm>
              <a:off x="5367341" y="198413"/>
              <a:ext cx="766763" cy="38704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1" name="Rectangle 20">
              <a:extLst>
                <a:ext uri="{FF2B5EF4-FFF2-40B4-BE49-F238E27FC236}">
                  <a16:creationId xmlns:a16="http://schemas.microsoft.com/office/drawing/2014/main" id="{E9675DB5-C8AB-4C85-9276-181599673B09}"/>
                </a:ext>
              </a:extLst>
            </p:cNvPr>
            <p:cNvSpPr/>
            <p:nvPr userDrawn="1"/>
          </p:nvSpPr>
          <p:spPr>
            <a:xfrm>
              <a:off x="6134104"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2" name="Rectangle 21">
              <a:extLst>
                <a:ext uri="{FF2B5EF4-FFF2-40B4-BE49-F238E27FC236}">
                  <a16:creationId xmlns:a16="http://schemas.microsoft.com/office/drawing/2014/main" id="{4F4E9A38-1E24-4CFB-805E-25EE12CBD577}"/>
                </a:ext>
              </a:extLst>
            </p:cNvPr>
            <p:cNvSpPr/>
            <p:nvPr userDrawn="1"/>
          </p:nvSpPr>
          <p:spPr>
            <a:xfrm>
              <a:off x="6900867"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grpSp>
      <p:pic>
        <p:nvPicPr>
          <p:cNvPr id="10" name="Kasta" hidden="1">
            <a:extLst>
              <a:ext uri="{FF2B5EF4-FFF2-40B4-BE49-F238E27FC236}">
                <a16:creationId xmlns:a16="http://schemas.microsoft.com/office/drawing/2014/main" id="{2FFE77C0-290F-48D4-ACAD-8B55EE471878}"/>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 y="-6562"/>
            <a:ext cx="6924941" cy="3908196"/>
          </a:xfrm>
          <a:prstGeom prst="rect">
            <a:avLst/>
          </a:prstGeom>
        </p:spPr>
      </p:pic>
      <p:sp>
        <p:nvSpPr>
          <p:cNvPr id="2" name="Rectangle 1"/>
          <p:cNvSpPr/>
          <p:nvPr/>
        </p:nvSpPr>
        <p:spPr>
          <a:xfrm>
            <a:off x="1" y="5"/>
            <a:ext cx="6911975" cy="38877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n-lt"/>
              <a:cs typeface="+mn-cs"/>
            </a:endParaRPr>
          </a:p>
        </p:txBody>
      </p:sp>
      <p:sp>
        <p:nvSpPr>
          <p:cNvPr id="12" name="Title Placeholder 1"/>
          <p:cNvSpPr>
            <a:spLocks noGrp="1"/>
          </p:cNvSpPr>
          <p:nvPr>
            <p:ph type="title"/>
          </p:nvPr>
        </p:nvSpPr>
        <p:spPr>
          <a:xfrm>
            <a:off x="434701" y="548219"/>
            <a:ext cx="5094881" cy="258733"/>
          </a:xfrm>
          <a:prstGeom prst="rect">
            <a:avLst/>
          </a:prstGeom>
        </p:spPr>
        <p:txBody>
          <a:bodyPr vert="horz" wrap="none" lIns="0" tIns="45720" rIns="91440" bIns="45720" rtlCol="0" anchor="t" anchorCtr="0">
            <a:noAutofit/>
          </a:bodyPr>
          <a:lstStyle/>
          <a:p>
            <a:r>
              <a:rPr lang="en-US" noProof="0"/>
              <a:t>Insert headline on maximum one line</a:t>
            </a:r>
          </a:p>
        </p:txBody>
      </p:sp>
      <p:sp>
        <p:nvSpPr>
          <p:cNvPr id="32" name="Rectangle 7">
            <a:extLst>
              <a:ext uri="{FF2B5EF4-FFF2-40B4-BE49-F238E27FC236}">
                <a16:creationId xmlns:a16="http://schemas.microsoft.com/office/drawing/2014/main" id="{AB8EFCD9-7921-D64B-9826-6FA460FF1C23}"/>
              </a:ext>
            </a:extLst>
          </p:cNvPr>
          <p:cNvSpPr>
            <a:spLocks noGrp="1" noChangeArrowheads="1"/>
          </p:cNvSpPr>
          <p:nvPr>
            <p:ph type="ftr" sz="quarter" idx="3"/>
          </p:nvPr>
        </p:nvSpPr>
        <p:spPr bwMode="auto">
          <a:xfrm>
            <a:off x="170100" y="3616436"/>
            <a:ext cx="4834953" cy="8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b" anchorCtr="0" compatLnSpc="1">
            <a:prstTxWarp prst="textNoShape">
              <a:avLst/>
            </a:prstTxWarp>
          </a:bodyPr>
          <a:lstStyle>
            <a:lvl1pPr>
              <a:spcBef>
                <a:spcPct val="0"/>
              </a:spcBef>
              <a:defRPr sz="454" baseline="0">
                <a:solidFill>
                  <a:schemeClr val="tx1"/>
                </a:solidFill>
                <a:latin typeface="+mn-lt"/>
                <a:cs typeface="+mn-cs"/>
              </a:defRPr>
            </a:lvl1pPr>
          </a:lstStyle>
          <a:p>
            <a:r>
              <a:rPr lang="en-GB"/>
              <a:t>Volvo CE - Company Presentation</a:t>
            </a:r>
            <a:endParaRPr lang="en-US"/>
          </a:p>
        </p:txBody>
      </p:sp>
      <p:sp>
        <p:nvSpPr>
          <p:cNvPr id="33" name="Rectangle 8">
            <a:extLst>
              <a:ext uri="{FF2B5EF4-FFF2-40B4-BE49-F238E27FC236}">
                <a16:creationId xmlns:a16="http://schemas.microsoft.com/office/drawing/2014/main" id="{85667821-07B8-804D-BF1F-03CB20975BC3}"/>
              </a:ext>
            </a:extLst>
          </p:cNvPr>
          <p:cNvSpPr>
            <a:spLocks noGrp="1" noChangeArrowheads="1"/>
          </p:cNvSpPr>
          <p:nvPr>
            <p:ph type="sldNum" sz="quarter" idx="4"/>
          </p:nvPr>
        </p:nvSpPr>
        <p:spPr bwMode="auto">
          <a:xfrm>
            <a:off x="6477277" y="3617019"/>
            <a:ext cx="264599" cy="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454" baseline="0">
                <a:solidFill>
                  <a:schemeClr val="tx1"/>
                </a:solidFill>
                <a:latin typeface="+mn-lt"/>
                <a:cs typeface="+mn-cs"/>
              </a:defRPr>
            </a:lvl1pPr>
          </a:lstStyle>
          <a:p>
            <a:fld id="{F4BB9EDD-1740-4E4A-8601-A7D0893F42E6}" type="slidenum">
              <a:rPr lang="en-US" smtClean="0"/>
              <a:pPr/>
              <a:t>‹#›</a:t>
            </a:fld>
            <a:endParaRPr lang="en-US"/>
          </a:p>
        </p:txBody>
      </p:sp>
      <p:sp>
        <p:nvSpPr>
          <p:cNvPr id="34" name="Rectangle 10">
            <a:extLst>
              <a:ext uri="{FF2B5EF4-FFF2-40B4-BE49-F238E27FC236}">
                <a16:creationId xmlns:a16="http://schemas.microsoft.com/office/drawing/2014/main" id="{E16D55F2-4ED8-FF4A-9717-D16E80842F41}"/>
              </a:ext>
            </a:extLst>
          </p:cNvPr>
          <p:cNvSpPr>
            <a:spLocks noGrp="1" noChangeArrowheads="1"/>
          </p:cNvSpPr>
          <p:nvPr>
            <p:ph type="dt" sz="half" idx="2"/>
          </p:nvPr>
        </p:nvSpPr>
        <p:spPr bwMode="auto">
          <a:xfrm>
            <a:off x="5947395" y="3617019"/>
            <a:ext cx="529883" cy="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454" baseline="0">
                <a:solidFill>
                  <a:schemeClr val="tx1"/>
                </a:solidFill>
                <a:latin typeface="+mn-lt"/>
                <a:cs typeface="+mn-cs"/>
              </a:defRPr>
            </a:lvl1pPr>
          </a:lstStyle>
          <a:p>
            <a:fld id="{5B6984A1-5CD2-4238-A907-601730B7D1CE}" type="datetime1">
              <a:rPr lang="en-US" smtClean="0"/>
              <a:t>2/27/2023</a:t>
            </a:fld>
            <a:endParaRPr lang="en-US"/>
          </a:p>
        </p:txBody>
      </p:sp>
      <p:sp>
        <p:nvSpPr>
          <p:cNvPr id="5" name="Text Placeholder 4">
            <a:extLst>
              <a:ext uri="{FF2B5EF4-FFF2-40B4-BE49-F238E27FC236}">
                <a16:creationId xmlns:a16="http://schemas.microsoft.com/office/drawing/2014/main" id="{BEB2C73E-6D6A-4A53-A5A9-76A2681C93DD}"/>
              </a:ext>
            </a:extLst>
          </p:cNvPr>
          <p:cNvSpPr>
            <a:spLocks noGrp="1"/>
          </p:cNvSpPr>
          <p:nvPr>
            <p:ph type="body" idx="1"/>
          </p:nvPr>
        </p:nvSpPr>
        <p:spPr>
          <a:xfrm>
            <a:off x="434700" y="1151641"/>
            <a:ext cx="3712486" cy="2260528"/>
          </a:xfrm>
          <a:prstGeom prst="rect">
            <a:avLst/>
          </a:prstGeom>
        </p:spPr>
        <p:txBody>
          <a:bodyPr vert="horz" lIns="0" tIns="45720" rIns="91440" bIns="45720" rtlCol="0">
            <a:noAutofit/>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5A8F78CA-A882-4A85-9FA4-B9AAFF110F3F}"/>
              </a:ext>
            </a:extLst>
          </p:cNvPr>
          <p:cNvPicPr>
            <a:picLocks noChangeAspect="1"/>
          </p:cNvPicPr>
          <p:nvPr userDrawn="1"/>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110049" y="158160"/>
            <a:ext cx="691878" cy="53948"/>
          </a:xfrm>
          <a:prstGeom prst="rect">
            <a:avLst/>
          </a:prstGeom>
        </p:spPr>
      </p:pic>
    </p:spTree>
    <p:extLst>
      <p:ext uri="{BB962C8B-B14F-4D97-AF65-F5344CB8AC3E}">
        <p14:creationId xmlns:p14="http://schemas.microsoft.com/office/powerpoint/2010/main" val="297388961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Lst>
  <p:hf hdr="0"/>
  <p:txStyles>
    <p:titleStyle>
      <a:lvl1pPr algn="l" defTabSz="548575" rtl="0" eaLnBrk="1" latinLnBrk="0" hangingPunct="1">
        <a:lnSpc>
          <a:spcPct val="100000"/>
        </a:lnSpc>
        <a:spcBef>
          <a:spcPct val="0"/>
        </a:spcBef>
        <a:buNone/>
        <a:defRPr lang="en-US" sz="1361" b="0" kern="1200" smtClean="0">
          <a:solidFill>
            <a:schemeClr val="tx1"/>
          </a:solidFill>
          <a:latin typeface="+mj-lt"/>
          <a:ea typeface="+mj-ea"/>
          <a:cs typeface="+mn-cs"/>
        </a:defRPr>
      </a:lvl1pPr>
    </p:titleStyle>
    <p:bodyStyle>
      <a:lvl1pPr marL="86392" indent="-86392" algn="l" defTabSz="548575" rtl="0" eaLnBrk="1" fontAlgn="base" latinLnBrk="0" hangingPunct="1">
        <a:lnSpc>
          <a:spcPct val="114000"/>
        </a:lnSpc>
        <a:spcBef>
          <a:spcPts val="540"/>
        </a:spcBef>
        <a:spcAft>
          <a:spcPts val="0"/>
        </a:spcAft>
        <a:buClr>
          <a:schemeClr val="accent1"/>
        </a:buClr>
        <a:buFont typeface="Arial" panose="020B0604020202020204" pitchFamily="34" charset="0"/>
        <a:buChar char="•"/>
        <a:defRPr lang="en-US" sz="794" kern="1200" smtClean="0">
          <a:solidFill>
            <a:schemeClr val="tx1"/>
          </a:solidFill>
          <a:latin typeface="+mn-lt"/>
          <a:ea typeface="Volvo Broad Pro" panose="02000606020000020004" pitchFamily="50" charset="0"/>
          <a:cs typeface="+mn-cs"/>
        </a:defRPr>
      </a:lvl1pPr>
      <a:lvl2pPr marL="186284" indent="-93592"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2pPr>
      <a:lvl3pPr marL="264577" indent="-71993" algn="l" defTabSz="548575" rtl="0" eaLnBrk="1" fontAlgn="base" latinLnBrk="0" hangingPunct="1">
        <a:lnSpc>
          <a:spcPct val="114000"/>
        </a:lnSpc>
        <a:spcBef>
          <a:spcPts val="540"/>
        </a:spcBef>
        <a:spcAft>
          <a:spcPts val="0"/>
        </a:spcAft>
        <a:buClr>
          <a:schemeClr val="accent1"/>
        </a:buClr>
        <a:buSzPct val="90000"/>
        <a:buFont typeface="Arial" panose="020B0604020202020204" pitchFamily="34" charset="0"/>
        <a:buChar char="•"/>
        <a:defRPr lang="en-US" sz="680" kern="1200" smtClean="0">
          <a:solidFill>
            <a:schemeClr val="tx1"/>
          </a:solidFill>
          <a:latin typeface="+mn-lt"/>
          <a:ea typeface="Volvo Broad Pro" panose="02000606020000020004" pitchFamily="50" charset="0"/>
          <a:cs typeface="+mn-cs"/>
        </a:defRPr>
      </a:lvl3pPr>
      <a:lvl4pPr marL="339271" indent="-76493"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4pPr>
      <a:lvl5pPr marL="413964" indent="-70194"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5pPr>
      <a:lvl6pPr marL="1508580"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6pPr>
      <a:lvl7pPr marL="1782867"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7pPr>
      <a:lvl8pPr marL="2057153"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8pPr>
      <a:lvl9pPr marL="2331440"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9pPr>
    </p:bodyStyle>
    <p:otherStyle>
      <a:defPPr>
        <a:defRPr lang="sv-SE"/>
      </a:defPPr>
      <a:lvl1pPr marL="0" algn="l" defTabSz="548575" rtl="0" eaLnBrk="1" latinLnBrk="0" hangingPunct="1">
        <a:defRPr sz="1080" kern="1200">
          <a:solidFill>
            <a:schemeClr val="tx1"/>
          </a:solidFill>
          <a:latin typeface="+mn-lt"/>
          <a:ea typeface="+mn-ea"/>
          <a:cs typeface="+mn-cs"/>
        </a:defRPr>
      </a:lvl1pPr>
      <a:lvl2pPr marL="274286" algn="l" defTabSz="548575" rtl="0" eaLnBrk="1" latinLnBrk="0" hangingPunct="1">
        <a:defRPr sz="1080" kern="1200">
          <a:solidFill>
            <a:schemeClr val="tx1"/>
          </a:solidFill>
          <a:latin typeface="+mn-lt"/>
          <a:ea typeface="+mn-ea"/>
          <a:cs typeface="+mn-cs"/>
        </a:defRPr>
      </a:lvl2pPr>
      <a:lvl3pPr marL="548575" algn="l" defTabSz="548575" rtl="0" eaLnBrk="1" latinLnBrk="0" hangingPunct="1">
        <a:defRPr sz="1080" kern="1200">
          <a:solidFill>
            <a:schemeClr val="tx1"/>
          </a:solidFill>
          <a:latin typeface="+mn-lt"/>
          <a:ea typeface="+mn-ea"/>
          <a:cs typeface="+mn-cs"/>
        </a:defRPr>
      </a:lvl3pPr>
      <a:lvl4pPr marL="822862" algn="l" defTabSz="548575" rtl="0" eaLnBrk="1" latinLnBrk="0" hangingPunct="1">
        <a:defRPr sz="1080" kern="1200">
          <a:solidFill>
            <a:schemeClr val="tx1"/>
          </a:solidFill>
          <a:latin typeface="+mn-lt"/>
          <a:ea typeface="+mn-ea"/>
          <a:cs typeface="+mn-cs"/>
        </a:defRPr>
      </a:lvl4pPr>
      <a:lvl5pPr marL="1097148" algn="l" defTabSz="548575" rtl="0" eaLnBrk="1" latinLnBrk="0" hangingPunct="1">
        <a:defRPr sz="1080" kern="1200">
          <a:solidFill>
            <a:schemeClr val="tx1"/>
          </a:solidFill>
          <a:latin typeface="+mn-lt"/>
          <a:ea typeface="+mn-ea"/>
          <a:cs typeface="+mn-cs"/>
        </a:defRPr>
      </a:lvl5pPr>
      <a:lvl6pPr marL="1371436" algn="l" defTabSz="548575" rtl="0" eaLnBrk="1" latinLnBrk="0" hangingPunct="1">
        <a:defRPr sz="1080" kern="1200">
          <a:solidFill>
            <a:schemeClr val="tx1"/>
          </a:solidFill>
          <a:latin typeface="+mn-lt"/>
          <a:ea typeface="+mn-ea"/>
          <a:cs typeface="+mn-cs"/>
        </a:defRPr>
      </a:lvl6pPr>
      <a:lvl7pPr marL="1645724" algn="l" defTabSz="548575" rtl="0" eaLnBrk="1" latinLnBrk="0" hangingPunct="1">
        <a:defRPr sz="1080" kern="1200">
          <a:solidFill>
            <a:schemeClr val="tx1"/>
          </a:solidFill>
          <a:latin typeface="+mn-lt"/>
          <a:ea typeface="+mn-ea"/>
          <a:cs typeface="+mn-cs"/>
        </a:defRPr>
      </a:lvl7pPr>
      <a:lvl8pPr marL="1920010" algn="l" defTabSz="548575" rtl="0" eaLnBrk="1" latinLnBrk="0" hangingPunct="1">
        <a:defRPr sz="1080" kern="1200">
          <a:solidFill>
            <a:schemeClr val="tx1"/>
          </a:solidFill>
          <a:latin typeface="+mn-lt"/>
          <a:ea typeface="+mn-ea"/>
          <a:cs typeface="+mn-cs"/>
        </a:defRPr>
      </a:lvl8pPr>
      <a:lvl9pPr marL="2194297" algn="l" defTabSz="548575" rtl="0" eaLnBrk="1" latinLnBrk="0" hangingPunct="1">
        <a:defRPr sz="1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8" userDrawn="1">
          <p15:clr>
            <a:srgbClr val="F26B43"/>
          </p15:clr>
        </p15:guide>
        <p15:guide id="2" pos="274" userDrawn="1">
          <p15:clr>
            <a:srgbClr val="F26B43"/>
          </p15:clr>
        </p15:guide>
        <p15:guide id="4" pos="4247" userDrawn="1">
          <p15:clr>
            <a:srgbClr val="F26B43"/>
          </p15:clr>
        </p15:guide>
        <p15:guide id="5" pos="107" userDrawn="1">
          <p15:clr>
            <a:srgbClr val="F26B43"/>
          </p15:clr>
        </p15:guide>
        <p15:guide id="6" pos="4080" userDrawn="1">
          <p15:clr>
            <a:srgbClr val="F26B43"/>
          </p15:clr>
        </p15:guide>
        <p15:guide id="7" orient="horz" pos="38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2CC4198-BD4B-468D-881A-C960D0CA5D8B}"/>
              </a:ext>
            </a:extLst>
          </p:cNvPr>
          <p:cNvGraphicFramePr>
            <a:graphicFrameLocks noChangeAspect="1"/>
          </p:cNvGraphicFramePr>
          <p:nvPr userDrawn="1">
            <p:custDataLst>
              <p:tags r:id="rId33"/>
            </p:custDataLst>
            <p:extLst>
              <p:ext uri="{D42A27DB-BD31-4B8C-83A1-F6EECF244321}">
                <p14:modId xmlns:p14="http://schemas.microsoft.com/office/powerpoint/2010/main" val="3478110682"/>
              </p:ext>
            </p:extLst>
          </p:nvPr>
        </p:nvGraphicFramePr>
        <p:xfrm>
          <a:off x="902" y="902"/>
          <a:ext cx="900" cy="900"/>
        </p:xfrm>
        <a:graphic>
          <a:graphicData uri="http://schemas.openxmlformats.org/presentationml/2006/ole">
            <mc:AlternateContent xmlns:mc="http://schemas.openxmlformats.org/markup-compatibility/2006">
              <mc:Choice xmlns:v="urn:schemas-microsoft-com:vml" Requires="v">
                <p:oleObj name="think-cell Slide" r:id="rId34" imgW="421" imgH="423" progId="TCLayout.ActiveDocument.1">
                  <p:embed/>
                </p:oleObj>
              </mc:Choice>
              <mc:Fallback>
                <p:oleObj name="think-cell Slide" r:id="rId34" imgW="421" imgH="423" progId="TCLayout.ActiveDocument.1">
                  <p:embed/>
                  <p:pic>
                    <p:nvPicPr>
                      <p:cNvPr id="6" name="Object 5" hidden="1">
                        <a:extLst>
                          <a:ext uri="{FF2B5EF4-FFF2-40B4-BE49-F238E27FC236}">
                            <a16:creationId xmlns:a16="http://schemas.microsoft.com/office/drawing/2014/main" id="{92CC4198-BD4B-468D-881A-C960D0CA5D8B}"/>
                          </a:ext>
                        </a:extLst>
                      </p:cNvPr>
                      <p:cNvPicPr/>
                      <p:nvPr/>
                    </p:nvPicPr>
                    <p:blipFill>
                      <a:blip r:embed="rId35"/>
                      <a:stretch>
                        <a:fillRect/>
                      </a:stretch>
                    </p:blipFill>
                    <p:spPr>
                      <a:xfrm>
                        <a:off x="902" y="902"/>
                        <a:ext cx="900" cy="900"/>
                      </a:xfrm>
                      <a:prstGeom prst="rect">
                        <a:avLst/>
                      </a:prstGeom>
                    </p:spPr>
                  </p:pic>
                </p:oleObj>
              </mc:Fallback>
            </mc:AlternateContent>
          </a:graphicData>
        </a:graphic>
      </p:graphicFrame>
      <p:grpSp>
        <p:nvGrpSpPr>
          <p:cNvPr id="4" name="Kasta 2" hidden="1">
            <a:extLst>
              <a:ext uri="{FF2B5EF4-FFF2-40B4-BE49-F238E27FC236}">
                <a16:creationId xmlns:a16="http://schemas.microsoft.com/office/drawing/2014/main" id="{EC743187-4C08-4214-8C0B-957F708AA15A}"/>
              </a:ext>
            </a:extLst>
          </p:cNvPr>
          <p:cNvGrpSpPr/>
          <p:nvPr userDrawn="1"/>
        </p:nvGrpSpPr>
        <p:grpSpPr>
          <a:xfrm>
            <a:off x="1" y="-298007"/>
            <a:ext cx="6911975" cy="298007"/>
            <a:chOff x="0" y="198413"/>
            <a:chExt cx="7667630" cy="525680"/>
          </a:xfrm>
        </p:grpSpPr>
        <p:sp>
          <p:nvSpPr>
            <p:cNvPr id="3" name="Rectangle 2">
              <a:extLst>
                <a:ext uri="{FF2B5EF4-FFF2-40B4-BE49-F238E27FC236}">
                  <a16:creationId xmlns:a16="http://schemas.microsoft.com/office/drawing/2014/main" id="{8A9DED10-E074-45C2-9E33-598B2A19581B}"/>
                </a:ext>
              </a:extLst>
            </p:cNvPr>
            <p:cNvSpPr/>
            <p:nvPr userDrawn="1"/>
          </p:nvSpPr>
          <p:spPr>
            <a:xfrm>
              <a:off x="0"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4" name="Rectangle 13">
              <a:extLst>
                <a:ext uri="{FF2B5EF4-FFF2-40B4-BE49-F238E27FC236}">
                  <a16:creationId xmlns:a16="http://schemas.microsoft.com/office/drawing/2014/main" id="{A99AA92F-9FEC-433E-8BB5-8582DEB117A9}"/>
                </a:ext>
              </a:extLst>
            </p:cNvPr>
            <p:cNvSpPr/>
            <p:nvPr userDrawn="1"/>
          </p:nvSpPr>
          <p:spPr>
            <a:xfrm>
              <a:off x="766763"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5" name="Rectangle 14">
              <a:extLst>
                <a:ext uri="{FF2B5EF4-FFF2-40B4-BE49-F238E27FC236}">
                  <a16:creationId xmlns:a16="http://schemas.microsoft.com/office/drawing/2014/main" id="{E8E176B4-10BA-497E-B5B7-F6AB3D5567CF}"/>
                </a:ext>
              </a:extLst>
            </p:cNvPr>
            <p:cNvSpPr/>
            <p:nvPr userDrawn="1"/>
          </p:nvSpPr>
          <p:spPr>
            <a:xfrm>
              <a:off x="1533526"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6" name="Rectangle 15">
              <a:extLst>
                <a:ext uri="{FF2B5EF4-FFF2-40B4-BE49-F238E27FC236}">
                  <a16:creationId xmlns:a16="http://schemas.microsoft.com/office/drawing/2014/main" id="{4C843747-4A09-4369-A9FB-7C5738CC40DF}"/>
                </a:ext>
              </a:extLst>
            </p:cNvPr>
            <p:cNvSpPr/>
            <p:nvPr userDrawn="1"/>
          </p:nvSpPr>
          <p:spPr>
            <a:xfrm>
              <a:off x="2300289"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7" name="Rectangle 16">
              <a:extLst>
                <a:ext uri="{FF2B5EF4-FFF2-40B4-BE49-F238E27FC236}">
                  <a16:creationId xmlns:a16="http://schemas.microsoft.com/office/drawing/2014/main" id="{2A30B706-2496-4D09-A9CE-C803F9AD38E4}"/>
                </a:ext>
              </a:extLst>
            </p:cNvPr>
            <p:cNvSpPr/>
            <p:nvPr userDrawn="1"/>
          </p:nvSpPr>
          <p:spPr>
            <a:xfrm>
              <a:off x="3067052"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8" name="Rectangle 17">
              <a:extLst>
                <a:ext uri="{FF2B5EF4-FFF2-40B4-BE49-F238E27FC236}">
                  <a16:creationId xmlns:a16="http://schemas.microsoft.com/office/drawing/2014/main" id="{11509E16-DF00-4DE3-AE37-E1584A8A75E7}"/>
                </a:ext>
              </a:extLst>
            </p:cNvPr>
            <p:cNvSpPr/>
            <p:nvPr userDrawn="1"/>
          </p:nvSpPr>
          <p:spPr>
            <a:xfrm>
              <a:off x="3833815" y="198413"/>
              <a:ext cx="766763" cy="38704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9" name="Rectangle 18">
              <a:extLst>
                <a:ext uri="{FF2B5EF4-FFF2-40B4-BE49-F238E27FC236}">
                  <a16:creationId xmlns:a16="http://schemas.microsoft.com/office/drawing/2014/main" id="{4C62CF34-8676-4A9F-BA23-B9F843825AAD}"/>
                </a:ext>
              </a:extLst>
            </p:cNvPr>
            <p:cNvSpPr/>
            <p:nvPr userDrawn="1"/>
          </p:nvSpPr>
          <p:spPr>
            <a:xfrm>
              <a:off x="4600578"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0" name="Rectangle 19">
              <a:extLst>
                <a:ext uri="{FF2B5EF4-FFF2-40B4-BE49-F238E27FC236}">
                  <a16:creationId xmlns:a16="http://schemas.microsoft.com/office/drawing/2014/main" id="{E6283BA2-95A6-41DF-9492-69505B854966}"/>
                </a:ext>
              </a:extLst>
            </p:cNvPr>
            <p:cNvSpPr/>
            <p:nvPr userDrawn="1"/>
          </p:nvSpPr>
          <p:spPr>
            <a:xfrm>
              <a:off x="5367341" y="198413"/>
              <a:ext cx="766763" cy="38704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1" name="Rectangle 20">
              <a:extLst>
                <a:ext uri="{FF2B5EF4-FFF2-40B4-BE49-F238E27FC236}">
                  <a16:creationId xmlns:a16="http://schemas.microsoft.com/office/drawing/2014/main" id="{E9675DB5-C8AB-4C85-9276-181599673B09}"/>
                </a:ext>
              </a:extLst>
            </p:cNvPr>
            <p:cNvSpPr/>
            <p:nvPr userDrawn="1"/>
          </p:nvSpPr>
          <p:spPr>
            <a:xfrm>
              <a:off x="6134104"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2" name="Rectangle 21">
              <a:extLst>
                <a:ext uri="{FF2B5EF4-FFF2-40B4-BE49-F238E27FC236}">
                  <a16:creationId xmlns:a16="http://schemas.microsoft.com/office/drawing/2014/main" id="{4F4E9A38-1E24-4CFB-805E-25EE12CBD577}"/>
                </a:ext>
              </a:extLst>
            </p:cNvPr>
            <p:cNvSpPr/>
            <p:nvPr userDrawn="1"/>
          </p:nvSpPr>
          <p:spPr>
            <a:xfrm>
              <a:off x="6900867"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grpSp>
      <p:pic>
        <p:nvPicPr>
          <p:cNvPr id="10" name="Kasta" hidden="1">
            <a:extLst>
              <a:ext uri="{FF2B5EF4-FFF2-40B4-BE49-F238E27FC236}">
                <a16:creationId xmlns:a16="http://schemas.microsoft.com/office/drawing/2014/main" id="{2FFE77C0-290F-48D4-ACAD-8B55EE471878}"/>
              </a:ext>
            </a:extLst>
          </p:cNvPr>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 y="-6562"/>
            <a:ext cx="6924941" cy="3908196"/>
          </a:xfrm>
          <a:prstGeom prst="rect">
            <a:avLst/>
          </a:prstGeom>
        </p:spPr>
      </p:pic>
      <p:sp>
        <p:nvSpPr>
          <p:cNvPr id="2" name="Rectangle 1"/>
          <p:cNvSpPr/>
          <p:nvPr/>
        </p:nvSpPr>
        <p:spPr>
          <a:xfrm>
            <a:off x="1" y="5"/>
            <a:ext cx="6911975" cy="38877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n-lt"/>
              <a:cs typeface="+mn-cs"/>
            </a:endParaRPr>
          </a:p>
        </p:txBody>
      </p:sp>
      <p:sp>
        <p:nvSpPr>
          <p:cNvPr id="12" name="Title Placeholder 1"/>
          <p:cNvSpPr>
            <a:spLocks noGrp="1"/>
          </p:cNvSpPr>
          <p:nvPr>
            <p:ph type="title"/>
          </p:nvPr>
        </p:nvSpPr>
        <p:spPr>
          <a:xfrm>
            <a:off x="434701" y="548219"/>
            <a:ext cx="5094881" cy="258733"/>
          </a:xfrm>
          <a:prstGeom prst="rect">
            <a:avLst/>
          </a:prstGeom>
        </p:spPr>
        <p:txBody>
          <a:bodyPr vert="horz" wrap="none" lIns="0" tIns="45720" rIns="91440" bIns="45720" rtlCol="0" anchor="t" anchorCtr="0">
            <a:noAutofit/>
          </a:bodyPr>
          <a:lstStyle/>
          <a:p>
            <a:r>
              <a:rPr lang="en-US" noProof="0"/>
              <a:t>Insert headline on maximum one line</a:t>
            </a:r>
          </a:p>
        </p:txBody>
      </p:sp>
      <p:sp>
        <p:nvSpPr>
          <p:cNvPr id="32" name="Rectangle 7">
            <a:extLst>
              <a:ext uri="{FF2B5EF4-FFF2-40B4-BE49-F238E27FC236}">
                <a16:creationId xmlns:a16="http://schemas.microsoft.com/office/drawing/2014/main" id="{AB8EFCD9-7921-D64B-9826-6FA460FF1C23}"/>
              </a:ext>
            </a:extLst>
          </p:cNvPr>
          <p:cNvSpPr>
            <a:spLocks noGrp="1" noChangeArrowheads="1"/>
          </p:cNvSpPr>
          <p:nvPr>
            <p:ph type="ftr" sz="quarter" idx="3"/>
          </p:nvPr>
        </p:nvSpPr>
        <p:spPr bwMode="auto">
          <a:xfrm>
            <a:off x="170100" y="3616436"/>
            <a:ext cx="4834953" cy="8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b" anchorCtr="0" compatLnSpc="1">
            <a:prstTxWarp prst="textNoShape">
              <a:avLst/>
            </a:prstTxWarp>
          </a:bodyPr>
          <a:lstStyle>
            <a:lvl1pPr>
              <a:spcBef>
                <a:spcPct val="0"/>
              </a:spcBef>
              <a:defRPr sz="454" baseline="0">
                <a:solidFill>
                  <a:schemeClr val="tx1"/>
                </a:solidFill>
                <a:latin typeface="+mn-lt"/>
                <a:cs typeface="+mn-cs"/>
              </a:defRPr>
            </a:lvl1pPr>
          </a:lstStyle>
          <a:p>
            <a:r>
              <a:rPr lang="en-GB"/>
              <a:t>Volvo CE - Company Presentation</a:t>
            </a:r>
            <a:endParaRPr lang="en-US"/>
          </a:p>
        </p:txBody>
      </p:sp>
      <p:sp>
        <p:nvSpPr>
          <p:cNvPr id="33" name="Rectangle 8">
            <a:extLst>
              <a:ext uri="{FF2B5EF4-FFF2-40B4-BE49-F238E27FC236}">
                <a16:creationId xmlns:a16="http://schemas.microsoft.com/office/drawing/2014/main" id="{85667821-07B8-804D-BF1F-03CB20975BC3}"/>
              </a:ext>
            </a:extLst>
          </p:cNvPr>
          <p:cNvSpPr>
            <a:spLocks noGrp="1" noChangeArrowheads="1"/>
          </p:cNvSpPr>
          <p:nvPr>
            <p:ph type="sldNum" sz="quarter" idx="4"/>
          </p:nvPr>
        </p:nvSpPr>
        <p:spPr bwMode="auto">
          <a:xfrm>
            <a:off x="6477277" y="3617019"/>
            <a:ext cx="264599" cy="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454" baseline="0">
                <a:solidFill>
                  <a:schemeClr val="tx1"/>
                </a:solidFill>
                <a:latin typeface="+mn-lt"/>
                <a:cs typeface="+mn-cs"/>
              </a:defRPr>
            </a:lvl1pPr>
          </a:lstStyle>
          <a:p>
            <a:fld id="{F4BB9EDD-1740-4E4A-8601-A7D0893F42E6}" type="slidenum">
              <a:rPr lang="en-US" smtClean="0"/>
              <a:pPr/>
              <a:t>‹#›</a:t>
            </a:fld>
            <a:endParaRPr lang="en-US"/>
          </a:p>
        </p:txBody>
      </p:sp>
      <p:sp>
        <p:nvSpPr>
          <p:cNvPr id="34" name="Rectangle 10">
            <a:extLst>
              <a:ext uri="{FF2B5EF4-FFF2-40B4-BE49-F238E27FC236}">
                <a16:creationId xmlns:a16="http://schemas.microsoft.com/office/drawing/2014/main" id="{E16D55F2-4ED8-FF4A-9717-D16E80842F41}"/>
              </a:ext>
            </a:extLst>
          </p:cNvPr>
          <p:cNvSpPr>
            <a:spLocks noGrp="1" noChangeArrowheads="1"/>
          </p:cNvSpPr>
          <p:nvPr>
            <p:ph type="dt" sz="half" idx="2"/>
          </p:nvPr>
        </p:nvSpPr>
        <p:spPr bwMode="auto">
          <a:xfrm>
            <a:off x="5947395" y="3617019"/>
            <a:ext cx="529883" cy="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454" baseline="0">
                <a:solidFill>
                  <a:schemeClr val="tx1"/>
                </a:solidFill>
                <a:latin typeface="+mn-lt"/>
                <a:cs typeface="+mn-cs"/>
              </a:defRPr>
            </a:lvl1pPr>
          </a:lstStyle>
          <a:p>
            <a:fld id="{42069F9F-5EAF-467B-B779-5D6BEBA11759}" type="datetime1">
              <a:rPr lang="en-US" smtClean="0"/>
              <a:t>2/27/2023</a:t>
            </a:fld>
            <a:endParaRPr lang="en-US"/>
          </a:p>
        </p:txBody>
      </p:sp>
      <p:sp>
        <p:nvSpPr>
          <p:cNvPr id="5" name="Text Placeholder 4">
            <a:extLst>
              <a:ext uri="{FF2B5EF4-FFF2-40B4-BE49-F238E27FC236}">
                <a16:creationId xmlns:a16="http://schemas.microsoft.com/office/drawing/2014/main" id="{BEB2C73E-6D6A-4A53-A5A9-76A2681C93DD}"/>
              </a:ext>
            </a:extLst>
          </p:cNvPr>
          <p:cNvSpPr>
            <a:spLocks noGrp="1"/>
          </p:cNvSpPr>
          <p:nvPr>
            <p:ph type="body" idx="1"/>
          </p:nvPr>
        </p:nvSpPr>
        <p:spPr>
          <a:xfrm>
            <a:off x="434700" y="1151641"/>
            <a:ext cx="3712486" cy="2260528"/>
          </a:xfrm>
          <a:prstGeom prst="rect">
            <a:avLst/>
          </a:prstGeom>
        </p:spPr>
        <p:txBody>
          <a:bodyPr vert="horz" lIns="0" tIns="45720" rIns="91440" bIns="45720" rtlCol="0">
            <a:noAutofit/>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5A8F78CA-A882-4A85-9FA4-B9AAFF110F3F}"/>
              </a:ext>
            </a:extLst>
          </p:cNvPr>
          <p:cNvPicPr>
            <a:picLocks noChangeAspect="1"/>
          </p:cNvPicPr>
          <p:nvPr userDrawn="1"/>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3110049" y="158160"/>
            <a:ext cx="691878" cy="53948"/>
          </a:xfrm>
          <a:prstGeom prst="rect">
            <a:avLst/>
          </a:prstGeom>
        </p:spPr>
      </p:pic>
    </p:spTree>
    <p:extLst>
      <p:ext uri="{BB962C8B-B14F-4D97-AF65-F5344CB8AC3E}">
        <p14:creationId xmlns:p14="http://schemas.microsoft.com/office/powerpoint/2010/main" val="81986458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Lst>
  <p:hf hdr="0"/>
  <p:txStyles>
    <p:titleStyle>
      <a:lvl1pPr algn="l" defTabSz="548575" rtl="0" eaLnBrk="1" latinLnBrk="0" hangingPunct="1">
        <a:lnSpc>
          <a:spcPct val="100000"/>
        </a:lnSpc>
        <a:spcBef>
          <a:spcPct val="0"/>
        </a:spcBef>
        <a:buNone/>
        <a:defRPr lang="en-US" sz="1361" b="0" kern="1200" smtClean="0">
          <a:solidFill>
            <a:schemeClr val="tx1"/>
          </a:solidFill>
          <a:latin typeface="+mj-lt"/>
          <a:ea typeface="+mj-ea"/>
          <a:cs typeface="+mn-cs"/>
        </a:defRPr>
      </a:lvl1pPr>
    </p:titleStyle>
    <p:bodyStyle>
      <a:lvl1pPr marL="86392" indent="-86392" algn="l" defTabSz="548575" rtl="0" eaLnBrk="1" fontAlgn="base" latinLnBrk="0" hangingPunct="1">
        <a:lnSpc>
          <a:spcPct val="114000"/>
        </a:lnSpc>
        <a:spcBef>
          <a:spcPts val="540"/>
        </a:spcBef>
        <a:spcAft>
          <a:spcPts val="0"/>
        </a:spcAft>
        <a:buClr>
          <a:schemeClr val="accent1"/>
        </a:buClr>
        <a:buFont typeface="Arial" panose="020B0604020202020204" pitchFamily="34" charset="0"/>
        <a:buChar char="•"/>
        <a:defRPr lang="en-US" sz="794" kern="1200" smtClean="0">
          <a:solidFill>
            <a:schemeClr val="tx1"/>
          </a:solidFill>
          <a:latin typeface="+mn-lt"/>
          <a:ea typeface="Volvo Broad Pro" panose="02000606020000020004" pitchFamily="50" charset="0"/>
          <a:cs typeface="+mn-cs"/>
        </a:defRPr>
      </a:lvl1pPr>
      <a:lvl2pPr marL="186284" indent="-93592"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2pPr>
      <a:lvl3pPr marL="264577" indent="-71993" algn="l" defTabSz="548575" rtl="0" eaLnBrk="1" fontAlgn="base" latinLnBrk="0" hangingPunct="1">
        <a:lnSpc>
          <a:spcPct val="114000"/>
        </a:lnSpc>
        <a:spcBef>
          <a:spcPts val="540"/>
        </a:spcBef>
        <a:spcAft>
          <a:spcPts val="0"/>
        </a:spcAft>
        <a:buClr>
          <a:schemeClr val="accent1"/>
        </a:buClr>
        <a:buSzPct val="90000"/>
        <a:buFont typeface="Arial" panose="020B0604020202020204" pitchFamily="34" charset="0"/>
        <a:buChar char="•"/>
        <a:defRPr lang="en-US" sz="680" kern="1200" smtClean="0">
          <a:solidFill>
            <a:schemeClr val="tx1"/>
          </a:solidFill>
          <a:latin typeface="+mn-lt"/>
          <a:ea typeface="Volvo Broad Pro" panose="02000606020000020004" pitchFamily="50" charset="0"/>
          <a:cs typeface="+mn-cs"/>
        </a:defRPr>
      </a:lvl3pPr>
      <a:lvl4pPr marL="339271" indent="-76493"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4pPr>
      <a:lvl5pPr marL="413964" indent="-70194"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5pPr>
      <a:lvl6pPr marL="1508580"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6pPr>
      <a:lvl7pPr marL="1782867"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7pPr>
      <a:lvl8pPr marL="2057153"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8pPr>
      <a:lvl9pPr marL="2331440"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9pPr>
    </p:bodyStyle>
    <p:otherStyle>
      <a:defPPr>
        <a:defRPr lang="sv-SE"/>
      </a:defPPr>
      <a:lvl1pPr marL="0" algn="l" defTabSz="548575" rtl="0" eaLnBrk="1" latinLnBrk="0" hangingPunct="1">
        <a:defRPr sz="1080" kern="1200">
          <a:solidFill>
            <a:schemeClr val="tx1"/>
          </a:solidFill>
          <a:latin typeface="+mn-lt"/>
          <a:ea typeface="+mn-ea"/>
          <a:cs typeface="+mn-cs"/>
        </a:defRPr>
      </a:lvl1pPr>
      <a:lvl2pPr marL="274286" algn="l" defTabSz="548575" rtl="0" eaLnBrk="1" latinLnBrk="0" hangingPunct="1">
        <a:defRPr sz="1080" kern="1200">
          <a:solidFill>
            <a:schemeClr val="tx1"/>
          </a:solidFill>
          <a:latin typeface="+mn-lt"/>
          <a:ea typeface="+mn-ea"/>
          <a:cs typeface="+mn-cs"/>
        </a:defRPr>
      </a:lvl2pPr>
      <a:lvl3pPr marL="548575" algn="l" defTabSz="548575" rtl="0" eaLnBrk="1" latinLnBrk="0" hangingPunct="1">
        <a:defRPr sz="1080" kern="1200">
          <a:solidFill>
            <a:schemeClr val="tx1"/>
          </a:solidFill>
          <a:latin typeface="+mn-lt"/>
          <a:ea typeface="+mn-ea"/>
          <a:cs typeface="+mn-cs"/>
        </a:defRPr>
      </a:lvl3pPr>
      <a:lvl4pPr marL="822862" algn="l" defTabSz="548575" rtl="0" eaLnBrk="1" latinLnBrk="0" hangingPunct="1">
        <a:defRPr sz="1080" kern="1200">
          <a:solidFill>
            <a:schemeClr val="tx1"/>
          </a:solidFill>
          <a:latin typeface="+mn-lt"/>
          <a:ea typeface="+mn-ea"/>
          <a:cs typeface="+mn-cs"/>
        </a:defRPr>
      </a:lvl4pPr>
      <a:lvl5pPr marL="1097148" algn="l" defTabSz="548575" rtl="0" eaLnBrk="1" latinLnBrk="0" hangingPunct="1">
        <a:defRPr sz="1080" kern="1200">
          <a:solidFill>
            <a:schemeClr val="tx1"/>
          </a:solidFill>
          <a:latin typeface="+mn-lt"/>
          <a:ea typeface="+mn-ea"/>
          <a:cs typeface="+mn-cs"/>
        </a:defRPr>
      </a:lvl5pPr>
      <a:lvl6pPr marL="1371436" algn="l" defTabSz="548575" rtl="0" eaLnBrk="1" latinLnBrk="0" hangingPunct="1">
        <a:defRPr sz="1080" kern="1200">
          <a:solidFill>
            <a:schemeClr val="tx1"/>
          </a:solidFill>
          <a:latin typeface="+mn-lt"/>
          <a:ea typeface="+mn-ea"/>
          <a:cs typeface="+mn-cs"/>
        </a:defRPr>
      </a:lvl6pPr>
      <a:lvl7pPr marL="1645724" algn="l" defTabSz="548575" rtl="0" eaLnBrk="1" latinLnBrk="0" hangingPunct="1">
        <a:defRPr sz="1080" kern="1200">
          <a:solidFill>
            <a:schemeClr val="tx1"/>
          </a:solidFill>
          <a:latin typeface="+mn-lt"/>
          <a:ea typeface="+mn-ea"/>
          <a:cs typeface="+mn-cs"/>
        </a:defRPr>
      </a:lvl7pPr>
      <a:lvl8pPr marL="1920010" algn="l" defTabSz="548575" rtl="0" eaLnBrk="1" latinLnBrk="0" hangingPunct="1">
        <a:defRPr sz="1080" kern="1200">
          <a:solidFill>
            <a:schemeClr val="tx1"/>
          </a:solidFill>
          <a:latin typeface="+mn-lt"/>
          <a:ea typeface="+mn-ea"/>
          <a:cs typeface="+mn-cs"/>
        </a:defRPr>
      </a:lvl8pPr>
      <a:lvl9pPr marL="2194297" algn="l" defTabSz="548575" rtl="0" eaLnBrk="1" latinLnBrk="0" hangingPunct="1">
        <a:defRPr sz="1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8" userDrawn="1">
          <p15:clr>
            <a:srgbClr val="F26B43"/>
          </p15:clr>
        </p15:guide>
        <p15:guide id="2" pos="274" userDrawn="1">
          <p15:clr>
            <a:srgbClr val="F26B43"/>
          </p15:clr>
        </p15:guide>
        <p15:guide id="4" pos="4247" userDrawn="1">
          <p15:clr>
            <a:srgbClr val="F26B43"/>
          </p15:clr>
        </p15:guide>
        <p15:guide id="5" pos="107" userDrawn="1">
          <p15:clr>
            <a:srgbClr val="F26B43"/>
          </p15:clr>
        </p15:guide>
        <p15:guide id="6" pos="4080" userDrawn="1">
          <p15:clr>
            <a:srgbClr val="F26B43"/>
          </p15:clr>
        </p15:guide>
        <p15:guide id="7" orient="horz" pos="38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Kasta 2" hidden="1">
            <a:extLst>
              <a:ext uri="{FF2B5EF4-FFF2-40B4-BE49-F238E27FC236}">
                <a16:creationId xmlns:a16="http://schemas.microsoft.com/office/drawing/2014/main" id="{EC743187-4C08-4214-8C0B-957F708AA15A}"/>
              </a:ext>
            </a:extLst>
          </p:cNvPr>
          <p:cNvGrpSpPr/>
          <p:nvPr userDrawn="1"/>
        </p:nvGrpSpPr>
        <p:grpSpPr>
          <a:xfrm>
            <a:off x="1" y="-298007"/>
            <a:ext cx="6911975" cy="298007"/>
            <a:chOff x="0" y="198413"/>
            <a:chExt cx="7667630" cy="525680"/>
          </a:xfrm>
        </p:grpSpPr>
        <p:sp>
          <p:nvSpPr>
            <p:cNvPr id="3" name="Rectangle 2">
              <a:extLst>
                <a:ext uri="{FF2B5EF4-FFF2-40B4-BE49-F238E27FC236}">
                  <a16:creationId xmlns:a16="http://schemas.microsoft.com/office/drawing/2014/main" id="{8A9DED10-E074-45C2-9E33-598B2A19581B}"/>
                </a:ext>
              </a:extLst>
            </p:cNvPr>
            <p:cNvSpPr/>
            <p:nvPr userDrawn="1"/>
          </p:nvSpPr>
          <p:spPr>
            <a:xfrm>
              <a:off x="0"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4" name="Rectangle 13">
              <a:extLst>
                <a:ext uri="{FF2B5EF4-FFF2-40B4-BE49-F238E27FC236}">
                  <a16:creationId xmlns:a16="http://schemas.microsoft.com/office/drawing/2014/main" id="{A99AA92F-9FEC-433E-8BB5-8582DEB117A9}"/>
                </a:ext>
              </a:extLst>
            </p:cNvPr>
            <p:cNvSpPr/>
            <p:nvPr userDrawn="1"/>
          </p:nvSpPr>
          <p:spPr>
            <a:xfrm>
              <a:off x="766763"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5" name="Rectangle 14">
              <a:extLst>
                <a:ext uri="{FF2B5EF4-FFF2-40B4-BE49-F238E27FC236}">
                  <a16:creationId xmlns:a16="http://schemas.microsoft.com/office/drawing/2014/main" id="{E8E176B4-10BA-497E-B5B7-F6AB3D5567CF}"/>
                </a:ext>
              </a:extLst>
            </p:cNvPr>
            <p:cNvSpPr/>
            <p:nvPr userDrawn="1"/>
          </p:nvSpPr>
          <p:spPr>
            <a:xfrm>
              <a:off x="1533526"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6" name="Rectangle 15">
              <a:extLst>
                <a:ext uri="{FF2B5EF4-FFF2-40B4-BE49-F238E27FC236}">
                  <a16:creationId xmlns:a16="http://schemas.microsoft.com/office/drawing/2014/main" id="{4C843747-4A09-4369-A9FB-7C5738CC40DF}"/>
                </a:ext>
              </a:extLst>
            </p:cNvPr>
            <p:cNvSpPr/>
            <p:nvPr userDrawn="1"/>
          </p:nvSpPr>
          <p:spPr>
            <a:xfrm>
              <a:off x="2300289"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7" name="Rectangle 16">
              <a:extLst>
                <a:ext uri="{FF2B5EF4-FFF2-40B4-BE49-F238E27FC236}">
                  <a16:creationId xmlns:a16="http://schemas.microsoft.com/office/drawing/2014/main" id="{2A30B706-2496-4D09-A9CE-C803F9AD38E4}"/>
                </a:ext>
              </a:extLst>
            </p:cNvPr>
            <p:cNvSpPr/>
            <p:nvPr userDrawn="1"/>
          </p:nvSpPr>
          <p:spPr>
            <a:xfrm>
              <a:off x="3067052"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8" name="Rectangle 17">
              <a:extLst>
                <a:ext uri="{FF2B5EF4-FFF2-40B4-BE49-F238E27FC236}">
                  <a16:creationId xmlns:a16="http://schemas.microsoft.com/office/drawing/2014/main" id="{11509E16-DF00-4DE3-AE37-E1584A8A75E7}"/>
                </a:ext>
              </a:extLst>
            </p:cNvPr>
            <p:cNvSpPr/>
            <p:nvPr userDrawn="1"/>
          </p:nvSpPr>
          <p:spPr>
            <a:xfrm>
              <a:off x="3833815" y="198413"/>
              <a:ext cx="766763" cy="38704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19" name="Rectangle 18">
              <a:extLst>
                <a:ext uri="{FF2B5EF4-FFF2-40B4-BE49-F238E27FC236}">
                  <a16:creationId xmlns:a16="http://schemas.microsoft.com/office/drawing/2014/main" id="{4C62CF34-8676-4A9F-BA23-B9F843825AAD}"/>
                </a:ext>
              </a:extLst>
            </p:cNvPr>
            <p:cNvSpPr/>
            <p:nvPr userDrawn="1"/>
          </p:nvSpPr>
          <p:spPr>
            <a:xfrm>
              <a:off x="4600578"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0" name="Rectangle 19">
              <a:extLst>
                <a:ext uri="{FF2B5EF4-FFF2-40B4-BE49-F238E27FC236}">
                  <a16:creationId xmlns:a16="http://schemas.microsoft.com/office/drawing/2014/main" id="{E6283BA2-95A6-41DF-9492-69505B854966}"/>
                </a:ext>
              </a:extLst>
            </p:cNvPr>
            <p:cNvSpPr/>
            <p:nvPr userDrawn="1"/>
          </p:nvSpPr>
          <p:spPr>
            <a:xfrm>
              <a:off x="5367341" y="198413"/>
              <a:ext cx="766763" cy="387045"/>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1" name="Rectangle 20">
              <a:extLst>
                <a:ext uri="{FF2B5EF4-FFF2-40B4-BE49-F238E27FC236}">
                  <a16:creationId xmlns:a16="http://schemas.microsoft.com/office/drawing/2014/main" id="{E9675DB5-C8AB-4C85-9276-181599673B09}"/>
                </a:ext>
              </a:extLst>
            </p:cNvPr>
            <p:cNvSpPr/>
            <p:nvPr userDrawn="1"/>
          </p:nvSpPr>
          <p:spPr>
            <a:xfrm>
              <a:off x="6134104" y="337048"/>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sp>
          <p:nvSpPr>
            <p:cNvPr id="22" name="Rectangle 21">
              <a:extLst>
                <a:ext uri="{FF2B5EF4-FFF2-40B4-BE49-F238E27FC236}">
                  <a16:creationId xmlns:a16="http://schemas.microsoft.com/office/drawing/2014/main" id="{4F4E9A38-1E24-4CFB-805E-25EE12CBD577}"/>
                </a:ext>
              </a:extLst>
            </p:cNvPr>
            <p:cNvSpPr/>
            <p:nvPr userDrawn="1"/>
          </p:nvSpPr>
          <p:spPr>
            <a:xfrm>
              <a:off x="6900867" y="198413"/>
              <a:ext cx="766763" cy="387045"/>
            </a:xfrm>
            <a:prstGeom prst="rect">
              <a:avLst/>
            </a:prstGeom>
            <a:solidFill>
              <a:srgbClr val="C3D2D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340"/>
                </a:spcBef>
              </a:pPr>
              <a:endParaRPr lang="en-US" sz="1134">
                <a:solidFill>
                  <a:schemeClr val="tx1"/>
                </a:solidFill>
              </a:endParaRPr>
            </a:p>
          </p:txBody>
        </p:sp>
      </p:grpSp>
      <p:pic>
        <p:nvPicPr>
          <p:cNvPr id="10" name="Kasta" hidden="1">
            <a:extLst>
              <a:ext uri="{FF2B5EF4-FFF2-40B4-BE49-F238E27FC236}">
                <a16:creationId xmlns:a16="http://schemas.microsoft.com/office/drawing/2014/main" id="{2FFE77C0-290F-48D4-ACAD-8B55EE471878}"/>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1" y="-6562"/>
            <a:ext cx="6924941" cy="3908196"/>
          </a:xfrm>
          <a:prstGeom prst="rect">
            <a:avLst/>
          </a:prstGeom>
        </p:spPr>
      </p:pic>
      <p:sp>
        <p:nvSpPr>
          <p:cNvPr id="2" name="Rectangle 1"/>
          <p:cNvSpPr/>
          <p:nvPr/>
        </p:nvSpPr>
        <p:spPr>
          <a:xfrm>
            <a:off x="1" y="5"/>
            <a:ext cx="6911975" cy="38877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latin typeface="+mn-lt"/>
              <a:cs typeface="+mn-cs"/>
            </a:endParaRPr>
          </a:p>
        </p:txBody>
      </p:sp>
      <p:sp>
        <p:nvSpPr>
          <p:cNvPr id="12" name="Title Placeholder 1"/>
          <p:cNvSpPr>
            <a:spLocks noGrp="1"/>
          </p:cNvSpPr>
          <p:nvPr>
            <p:ph type="title"/>
          </p:nvPr>
        </p:nvSpPr>
        <p:spPr>
          <a:xfrm>
            <a:off x="434701" y="548219"/>
            <a:ext cx="5094881" cy="258733"/>
          </a:xfrm>
          <a:prstGeom prst="rect">
            <a:avLst/>
          </a:prstGeom>
        </p:spPr>
        <p:txBody>
          <a:bodyPr vert="horz" wrap="none" lIns="0" tIns="45720" rIns="91440" bIns="45720" rtlCol="0" anchor="t" anchorCtr="0">
            <a:noAutofit/>
          </a:bodyPr>
          <a:lstStyle/>
          <a:p>
            <a:r>
              <a:rPr lang="en-US" noProof="0"/>
              <a:t>Insert headline on maximum one line</a:t>
            </a:r>
          </a:p>
        </p:txBody>
      </p:sp>
      <p:sp>
        <p:nvSpPr>
          <p:cNvPr id="32" name="Rectangle 7">
            <a:extLst>
              <a:ext uri="{FF2B5EF4-FFF2-40B4-BE49-F238E27FC236}">
                <a16:creationId xmlns:a16="http://schemas.microsoft.com/office/drawing/2014/main" id="{AB8EFCD9-7921-D64B-9826-6FA460FF1C23}"/>
              </a:ext>
            </a:extLst>
          </p:cNvPr>
          <p:cNvSpPr>
            <a:spLocks noGrp="1" noChangeArrowheads="1"/>
          </p:cNvSpPr>
          <p:nvPr>
            <p:ph type="ftr" sz="quarter" idx="3"/>
          </p:nvPr>
        </p:nvSpPr>
        <p:spPr bwMode="auto">
          <a:xfrm>
            <a:off x="170100" y="3616436"/>
            <a:ext cx="4834953" cy="8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b" anchorCtr="0" compatLnSpc="1">
            <a:prstTxWarp prst="textNoShape">
              <a:avLst/>
            </a:prstTxWarp>
          </a:bodyPr>
          <a:lstStyle>
            <a:lvl1pPr>
              <a:spcBef>
                <a:spcPct val="0"/>
              </a:spcBef>
              <a:defRPr sz="454" baseline="0">
                <a:solidFill>
                  <a:schemeClr val="tx1"/>
                </a:solidFill>
                <a:latin typeface="+mn-lt"/>
                <a:cs typeface="+mn-cs"/>
              </a:defRPr>
            </a:lvl1pPr>
          </a:lstStyle>
          <a:p>
            <a:r>
              <a:rPr lang="en-US"/>
              <a:t>Company Presentation 2023</a:t>
            </a:r>
          </a:p>
        </p:txBody>
      </p:sp>
      <p:sp>
        <p:nvSpPr>
          <p:cNvPr id="33" name="Rectangle 8">
            <a:extLst>
              <a:ext uri="{FF2B5EF4-FFF2-40B4-BE49-F238E27FC236}">
                <a16:creationId xmlns:a16="http://schemas.microsoft.com/office/drawing/2014/main" id="{85667821-07B8-804D-BF1F-03CB20975BC3}"/>
              </a:ext>
            </a:extLst>
          </p:cNvPr>
          <p:cNvSpPr>
            <a:spLocks noGrp="1" noChangeArrowheads="1"/>
          </p:cNvSpPr>
          <p:nvPr>
            <p:ph type="sldNum" sz="quarter" idx="4"/>
          </p:nvPr>
        </p:nvSpPr>
        <p:spPr bwMode="auto">
          <a:xfrm>
            <a:off x="6477277" y="3617019"/>
            <a:ext cx="264599" cy="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454" baseline="0">
                <a:solidFill>
                  <a:schemeClr val="tx1"/>
                </a:solidFill>
                <a:latin typeface="+mn-lt"/>
                <a:cs typeface="+mn-cs"/>
              </a:defRPr>
            </a:lvl1pPr>
          </a:lstStyle>
          <a:p>
            <a:fld id="{F4BB9EDD-1740-4E4A-8601-A7D0893F42E6}" type="slidenum">
              <a:rPr lang="en-US" smtClean="0"/>
              <a:pPr/>
              <a:t>‹#›</a:t>
            </a:fld>
            <a:endParaRPr lang="en-US"/>
          </a:p>
        </p:txBody>
      </p:sp>
      <p:sp>
        <p:nvSpPr>
          <p:cNvPr id="34" name="Rectangle 10">
            <a:extLst>
              <a:ext uri="{FF2B5EF4-FFF2-40B4-BE49-F238E27FC236}">
                <a16:creationId xmlns:a16="http://schemas.microsoft.com/office/drawing/2014/main" id="{E16D55F2-4ED8-FF4A-9717-D16E80842F41}"/>
              </a:ext>
            </a:extLst>
          </p:cNvPr>
          <p:cNvSpPr>
            <a:spLocks noGrp="1" noChangeArrowheads="1"/>
          </p:cNvSpPr>
          <p:nvPr>
            <p:ph type="dt" sz="half" idx="2"/>
          </p:nvPr>
        </p:nvSpPr>
        <p:spPr bwMode="auto">
          <a:xfrm>
            <a:off x="5947395" y="3617019"/>
            <a:ext cx="529883" cy="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AEAEA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spcBef>
                <a:spcPct val="0"/>
              </a:spcBef>
              <a:defRPr sz="454" baseline="0">
                <a:solidFill>
                  <a:schemeClr val="tx1"/>
                </a:solidFill>
                <a:latin typeface="+mn-lt"/>
                <a:cs typeface="+mn-cs"/>
              </a:defRPr>
            </a:lvl1pPr>
          </a:lstStyle>
          <a:p>
            <a:fld id="{D2BCD062-735D-4D83-98E0-0FE59E83BABD}" type="datetime1">
              <a:rPr lang="sv-SE" smtClean="0"/>
              <a:t>2023-02-27</a:t>
            </a:fld>
            <a:endParaRPr lang="en-US"/>
          </a:p>
        </p:txBody>
      </p:sp>
      <p:sp>
        <p:nvSpPr>
          <p:cNvPr id="5" name="Text Placeholder 4">
            <a:extLst>
              <a:ext uri="{FF2B5EF4-FFF2-40B4-BE49-F238E27FC236}">
                <a16:creationId xmlns:a16="http://schemas.microsoft.com/office/drawing/2014/main" id="{BEB2C73E-6D6A-4A53-A5A9-76A2681C93DD}"/>
              </a:ext>
            </a:extLst>
          </p:cNvPr>
          <p:cNvSpPr>
            <a:spLocks noGrp="1"/>
          </p:cNvSpPr>
          <p:nvPr>
            <p:ph type="body" idx="1"/>
          </p:nvPr>
        </p:nvSpPr>
        <p:spPr>
          <a:xfrm>
            <a:off x="434700" y="1151641"/>
            <a:ext cx="3712486" cy="2260528"/>
          </a:xfrm>
          <a:prstGeom prst="rect">
            <a:avLst/>
          </a:prstGeom>
        </p:spPr>
        <p:txBody>
          <a:bodyPr vert="horz" lIns="0" tIns="45720" rIns="91440" bIns="45720" rtlCol="0">
            <a:noAutofit/>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16D56FEA-0A22-4240-ACA1-CD8E561952AC}"/>
              </a:ext>
            </a:extLst>
          </p:cNvPr>
          <p:cNvSpPr txBox="1"/>
          <p:nvPr userDrawn="1"/>
        </p:nvSpPr>
        <p:spPr>
          <a:xfrm>
            <a:off x="170100" y="3508194"/>
            <a:ext cx="1267520" cy="116057"/>
          </a:xfrm>
          <a:prstGeom prst="rect">
            <a:avLst/>
          </a:prstGeom>
          <a:noFill/>
        </p:spPr>
        <p:txBody>
          <a:bodyPr wrap="square" lIns="0" rIns="0" bIns="0" rtlCol="0">
            <a:spAutoFit/>
          </a:bodyPr>
          <a:lstStyle/>
          <a:p>
            <a:r>
              <a:rPr lang="en-US" sz="454" b="0">
                <a:latin typeface="+mj-lt"/>
                <a:cs typeface="+mn-cs"/>
              </a:rPr>
              <a:t>Volvo Group</a:t>
            </a:r>
          </a:p>
        </p:txBody>
      </p:sp>
      <p:pic>
        <p:nvPicPr>
          <p:cNvPr id="8" name="Graphic 7">
            <a:extLst>
              <a:ext uri="{FF2B5EF4-FFF2-40B4-BE49-F238E27FC236}">
                <a16:creationId xmlns:a16="http://schemas.microsoft.com/office/drawing/2014/main" id="{5A8F78CA-A882-4A85-9FA4-B9AAFF110F3F}"/>
              </a:ext>
            </a:extLst>
          </p:cNvPr>
          <p:cNvPicPr>
            <a:picLocks noChangeAspect="1"/>
          </p:cNvPicPr>
          <p:nvPr userDrawn="1"/>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3110049" y="158160"/>
            <a:ext cx="691878" cy="53948"/>
          </a:xfrm>
          <a:prstGeom prst="rect">
            <a:avLst/>
          </a:prstGeom>
        </p:spPr>
      </p:pic>
    </p:spTree>
    <p:extLst>
      <p:ext uri="{BB962C8B-B14F-4D97-AF65-F5344CB8AC3E}">
        <p14:creationId xmlns:p14="http://schemas.microsoft.com/office/powerpoint/2010/main" val="33143470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Lst>
  <p:hf hdr="0"/>
  <p:txStyles>
    <p:titleStyle>
      <a:lvl1pPr algn="l" defTabSz="548575" rtl="0" eaLnBrk="1" latinLnBrk="0" hangingPunct="1">
        <a:lnSpc>
          <a:spcPct val="100000"/>
        </a:lnSpc>
        <a:spcBef>
          <a:spcPct val="0"/>
        </a:spcBef>
        <a:buNone/>
        <a:defRPr lang="en-US" sz="1361" b="0" kern="1200" smtClean="0">
          <a:solidFill>
            <a:schemeClr val="tx1"/>
          </a:solidFill>
          <a:latin typeface="+mj-lt"/>
          <a:ea typeface="+mj-ea"/>
          <a:cs typeface="+mn-cs"/>
        </a:defRPr>
      </a:lvl1pPr>
    </p:titleStyle>
    <p:bodyStyle>
      <a:lvl1pPr marL="86392" indent="-86392" algn="l" defTabSz="548575" rtl="0" eaLnBrk="1" fontAlgn="base" latinLnBrk="0" hangingPunct="1">
        <a:lnSpc>
          <a:spcPct val="114000"/>
        </a:lnSpc>
        <a:spcBef>
          <a:spcPts val="540"/>
        </a:spcBef>
        <a:spcAft>
          <a:spcPts val="0"/>
        </a:spcAft>
        <a:buClr>
          <a:schemeClr val="accent1"/>
        </a:buClr>
        <a:buFont typeface="Arial" panose="020B0604020202020204" pitchFamily="34" charset="0"/>
        <a:buChar char="•"/>
        <a:defRPr lang="en-US" sz="794" kern="1200" smtClean="0">
          <a:solidFill>
            <a:schemeClr val="tx1"/>
          </a:solidFill>
          <a:latin typeface="+mn-lt"/>
          <a:ea typeface="Volvo Broad Pro" panose="02000606020000020004" pitchFamily="50" charset="0"/>
          <a:cs typeface="+mn-cs"/>
        </a:defRPr>
      </a:lvl1pPr>
      <a:lvl2pPr marL="186284" indent="-93592"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2pPr>
      <a:lvl3pPr marL="264577" indent="-71993" algn="l" defTabSz="548575" rtl="0" eaLnBrk="1" fontAlgn="base" latinLnBrk="0" hangingPunct="1">
        <a:lnSpc>
          <a:spcPct val="114000"/>
        </a:lnSpc>
        <a:spcBef>
          <a:spcPts val="540"/>
        </a:spcBef>
        <a:spcAft>
          <a:spcPts val="0"/>
        </a:spcAft>
        <a:buClr>
          <a:schemeClr val="accent1"/>
        </a:buClr>
        <a:buSzPct val="90000"/>
        <a:buFont typeface="Arial" panose="020B0604020202020204" pitchFamily="34" charset="0"/>
        <a:buChar char="•"/>
        <a:defRPr lang="en-US" sz="680" kern="1200" smtClean="0">
          <a:solidFill>
            <a:schemeClr val="tx1"/>
          </a:solidFill>
          <a:latin typeface="+mn-lt"/>
          <a:ea typeface="Volvo Broad Pro" panose="02000606020000020004" pitchFamily="50" charset="0"/>
          <a:cs typeface="+mn-cs"/>
        </a:defRPr>
      </a:lvl3pPr>
      <a:lvl4pPr marL="339271" indent="-76493"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4pPr>
      <a:lvl5pPr marL="413964" indent="-70194" algn="l" defTabSz="548575" rtl="0" eaLnBrk="1" latinLnBrk="0" hangingPunct="1">
        <a:lnSpc>
          <a:spcPct val="114000"/>
        </a:lnSpc>
        <a:spcBef>
          <a:spcPts val="540"/>
        </a:spcBef>
        <a:spcAft>
          <a:spcPts val="0"/>
        </a:spcAft>
        <a:buClr>
          <a:schemeClr val="accent1"/>
        </a:buClr>
        <a:buFont typeface="Arial" panose="020B0604020202020204" pitchFamily="34" charset="0"/>
        <a:buChar char="•"/>
        <a:defRPr sz="680" kern="1200">
          <a:solidFill>
            <a:schemeClr val="tx1"/>
          </a:solidFill>
          <a:latin typeface="+mn-lt"/>
          <a:ea typeface="Volvo Broad Pro" panose="02000606020000020004" pitchFamily="50" charset="0"/>
          <a:cs typeface="+mn-cs"/>
        </a:defRPr>
      </a:lvl5pPr>
      <a:lvl6pPr marL="1508580"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6pPr>
      <a:lvl7pPr marL="1782867"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7pPr>
      <a:lvl8pPr marL="2057153"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8pPr>
      <a:lvl9pPr marL="2331440" indent="-137143" algn="l" defTabSz="548575" rtl="0" eaLnBrk="1" latinLnBrk="0" hangingPunct="1">
        <a:spcBef>
          <a:spcPct val="20000"/>
        </a:spcBef>
        <a:buFont typeface="Volvo Novum" panose="020B0503040502060204" pitchFamily="34" charset="0"/>
        <a:buChar char="•"/>
        <a:defRPr sz="1200" kern="1200">
          <a:solidFill>
            <a:schemeClr val="tx1"/>
          </a:solidFill>
          <a:latin typeface="+mn-lt"/>
          <a:ea typeface="+mn-ea"/>
          <a:cs typeface="+mn-cs"/>
        </a:defRPr>
      </a:lvl9pPr>
    </p:bodyStyle>
    <p:otherStyle>
      <a:defPPr>
        <a:defRPr lang="sv-SE"/>
      </a:defPPr>
      <a:lvl1pPr marL="0" algn="l" defTabSz="548575" rtl="0" eaLnBrk="1" latinLnBrk="0" hangingPunct="1">
        <a:defRPr sz="1080" kern="1200">
          <a:solidFill>
            <a:schemeClr val="tx1"/>
          </a:solidFill>
          <a:latin typeface="+mn-lt"/>
          <a:ea typeface="+mn-ea"/>
          <a:cs typeface="+mn-cs"/>
        </a:defRPr>
      </a:lvl1pPr>
      <a:lvl2pPr marL="274286" algn="l" defTabSz="548575" rtl="0" eaLnBrk="1" latinLnBrk="0" hangingPunct="1">
        <a:defRPr sz="1080" kern="1200">
          <a:solidFill>
            <a:schemeClr val="tx1"/>
          </a:solidFill>
          <a:latin typeface="+mn-lt"/>
          <a:ea typeface="+mn-ea"/>
          <a:cs typeface="+mn-cs"/>
        </a:defRPr>
      </a:lvl2pPr>
      <a:lvl3pPr marL="548575" algn="l" defTabSz="548575" rtl="0" eaLnBrk="1" latinLnBrk="0" hangingPunct="1">
        <a:defRPr sz="1080" kern="1200">
          <a:solidFill>
            <a:schemeClr val="tx1"/>
          </a:solidFill>
          <a:latin typeface="+mn-lt"/>
          <a:ea typeface="+mn-ea"/>
          <a:cs typeface="+mn-cs"/>
        </a:defRPr>
      </a:lvl3pPr>
      <a:lvl4pPr marL="822862" algn="l" defTabSz="548575" rtl="0" eaLnBrk="1" latinLnBrk="0" hangingPunct="1">
        <a:defRPr sz="1080" kern="1200">
          <a:solidFill>
            <a:schemeClr val="tx1"/>
          </a:solidFill>
          <a:latin typeface="+mn-lt"/>
          <a:ea typeface="+mn-ea"/>
          <a:cs typeface="+mn-cs"/>
        </a:defRPr>
      </a:lvl4pPr>
      <a:lvl5pPr marL="1097148" algn="l" defTabSz="548575" rtl="0" eaLnBrk="1" latinLnBrk="0" hangingPunct="1">
        <a:defRPr sz="1080" kern="1200">
          <a:solidFill>
            <a:schemeClr val="tx1"/>
          </a:solidFill>
          <a:latin typeface="+mn-lt"/>
          <a:ea typeface="+mn-ea"/>
          <a:cs typeface="+mn-cs"/>
        </a:defRPr>
      </a:lvl5pPr>
      <a:lvl6pPr marL="1371436" algn="l" defTabSz="548575" rtl="0" eaLnBrk="1" latinLnBrk="0" hangingPunct="1">
        <a:defRPr sz="1080" kern="1200">
          <a:solidFill>
            <a:schemeClr val="tx1"/>
          </a:solidFill>
          <a:latin typeface="+mn-lt"/>
          <a:ea typeface="+mn-ea"/>
          <a:cs typeface="+mn-cs"/>
        </a:defRPr>
      </a:lvl6pPr>
      <a:lvl7pPr marL="1645724" algn="l" defTabSz="548575" rtl="0" eaLnBrk="1" latinLnBrk="0" hangingPunct="1">
        <a:defRPr sz="1080" kern="1200">
          <a:solidFill>
            <a:schemeClr val="tx1"/>
          </a:solidFill>
          <a:latin typeface="+mn-lt"/>
          <a:ea typeface="+mn-ea"/>
          <a:cs typeface="+mn-cs"/>
        </a:defRPr>
      </a:lvl7pPr>
      <a:lvl8pPr marL="1920010" algn="l" defTabSz="548575" rtl="0" eaLnBrk="1" latinLnBrk="0" hangingPunct="1">
        <a:defRPr sz="1080" kern="1200">
          <a:solidFill>
            <a:schemeClr val="tx1"/>
          </a:solidFill>
          <a:latin typeface="+mn-lt"/>
          <a:ea typeface="+mn-ea"/>
          <a:cs typeface="+mn-cs"/>
        </a:defRPr>
      </a:lvl8pPr>
      <a:lvl9pPr marL="2194297" algn="l" defTabSz="548575" rtl="0" eaLnBrk="1" latinLnBrk="0" hangingPunct="1">
        <a:defRPr sz="10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8" userDrawn="1">
          <p15:clr>
            <a:srgbClr val="F26B43"/>
          </p15:clr>
        </p15:guide>
        <p15:guide id="2" pos="274" userDrawn="1">
          <p15:clr>
            <a:srgbClr val="F26B43"/>
          </p15:clr>
        </p15:guide>
        <p15:guide id="4" pos="4247" userDrawn="1">
          <p15:clr>
            <a:srgbClr val="F26B43"/>
          </p15:clr>
        </p15:guide>
        <p15:guide id="5" pos="107" userDrawn="1">
          <p15:clr>
            <a:srgbClr val="F26B43"/>
          </p15:clr>
        </p15:guide>
        <p15:guide id="6" pos="4080" userDrawn="1">
          <p15:clr>
            <a:srgbClr val="F26B43"/>
          </p15:clr>
        </p15:guide>
        <p15:guide id="7" orient="horz" pos="3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31.jpe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1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40.jpeg"/></Relationships>
</file>

<file path=ppt/slides/_rels/slide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43.png"/><Relationship Id="rId4" Type="http://schemas.openxmlformats.org/officeDocument/2006/relationships/image" Target="../media/image142.png"/></Relationships>
</file>

<file path=ppt/slides/_rels/slide1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sv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47.png"/><Relationship Id="rId11" Type="http://schemas.openxmlformats.org/officeDocument/2006/relationships/image" Target="../media/image152.svg"/><Relationship Id="rId5" Type="http://schemas.openxmlformats.org/officeDocument/2006/relationships/image" Target="../media/image146.sv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svg"/></Relationships>
</file>

<file path=ppt/slides/_rels/slide1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54.wmf"/></Relationships>
</file>

<file path=ppt/slides/_rels/slide1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6.png"/><Relationship Id="rId7" Type="http://schemas.openxmlformats.org/officeDocument/2006/relationships/image" Target="../media/image159.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58.jpeg"/><Relationship Id="rId5" Type="http://schemas.openxmlformats.org/officeDocument/2006/relationships/image" Target="../media/image157.jpeg"/><Relationship Id="rId4" Type="http://schemas.microsoft.com/office/2007/relationships/hdphoto" Target="../media/hdphoto2.wdp"/><Relationship Id="rId9" Type="http://schemas.openxmlformats.org/officeDocument/2006/relationships/image" Target="../media/image161.svg"/></Relationships>
</file>

<file path=ppt/slides/_rels/slide1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64.svg"/><Relationship Id="rId4" Type="http://schemas.openxmlformats.org/officeDocument/2006/relationships/image" Target="../media/image163.png"/></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2.jpeg"/><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8" Type="http://schemas.openxmlformats.org/officeDocument/2006/relationships/image" Target="../media/image170.jpeg"/><Relationship Id="rId13" Type="http://schemas.openxmlformats.org/officeDocument/2006/relationships/image" Target="../media/image175.jpeg"/><Relationship Id="rId3" Type="http://schemas.openxmlformats.org/officeDocument/2006/relationships/image" Target="../media/image165.jpeg"/><Relationship Id="rId7" Type="http://schemas.openxmlformats.org/officeDocument/2006/relationships/image" Target="../media/image169.jpeg"/><Relationship Id="rId12" Type="http://schemas.openxmlformats.org/officeDocument/2006/relationships/image" Target="../media/image174.jpe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168.jpeg"/><Relationship Id="rId11" Type="http://schemas.openxmlformats.org/officeDocument/2006/relationships/image" Target="../media/image173.jpeg"/><Relationship Id="rId5" Type="http://schemas.openxmlformats.org/officeDocument/2006/relationships/image" Target="../media/image167.jpeg"/><Relationship Id="rId10" Type="http://schemas.openxmlformats.org/officeDocument/2006/relationships/image" Target="../media/image172.jpeg"/><Relationship Id="rId4" Type="http://schemas.openxmlformats.org/officeDocument/2006/relationships/image" Target="../media/image166.jpeg"/><Relationship Id="rId9" Type="http://schemas.openxmlformats.org/officeDocument/2006/relationships/image" Target="../media/image171.jpeg"/></Relationships>
</file>

<file path=ppt/slides/_rels/slide2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18" Type="http://schemas.openxmlformats.org/officeDocument/2006/relationships/image" Target="../media/image191.png"/><Relationship Id="rId26" Type="http://schemas.openxmlformats.org/officeDocument/2006/relationships/image" Target="../media/image199.png"/><Relationship Id="rId3" Type="http://schemas.openxmlformats.org/officeDocument/2006/relationships/image" Target="../media/image177.jpeg"/><Relationship Id="rId21" Type="http://schemas.openxmlformats.org/officeDocument/2006/relationships/image" Target="../media/image194.png"/><Relationship Id="rId7" Type="http://schemas.openxmlformats.org/officeDocument/2006/relationships/image" Target="../media/image180.png"/><Relationship Id="rId12" Type="http://schemas.openxmlformats.org/officeDocument/2006/relationships/image" Target="../media/image185.png"/><Relationship Id="rId17" Type="http://schemas.openxmlformats.org/officeDocument/2006/relationships/image" Target="../media/image190.png"/><Relationship Id="rId25" Type="http://schemas.openxmlformats.org/officeDocument/2006/relationships/image" Target="../media/image198.png"/><Relationship Id="rId2" Type="http://schemas.openxmlformats.org/officeDocument/2006/relationships/notesSlide" Target="../notesSlides/notesSlide21.xml"/><Relationship Id="rId16" Type="http://schemas.openxmlformats.org/officeDocument/2006/relationships/image" Target="../media/image189.png"/><Relationship Id="rId20" Type="http://schemas.openxmlformats.org/officeDocument/2006/relationships/image" Target="../media/image193.png"/><Relationship Id="rId29" Type="http://schemas.openxmlformats.org/officeDocument/2006/relationships/image" Target="../media/image202.png"/><Relationship Id="rId1" Type="http://schemas.openxmlformats.org/officeDocument/2006/relationships/slideLayout" Target="../slideLayouts/slideLayout16.xml"/><Relationship Id="rId6" Type="http://schemas.openxmlformats.org/officeDocument/2006/relationships/image" Target="../media/image179.png"/><Relationship Id="rId11" Type="http://schemas.openxmlformats.org/officeDocument/2006/relationships/image" Target="../media/image184.png"/><Relationship Id="rId24" Type="http://schemas.openxmlformats.org/officeDocument/2006/relationships/image" Target="../media/image197.png"/><Relationship Id="rId5" Type="http://schemas.microsoft.com/office/2007/relationships/hdphoto" Target="../media/hdphoto3.wdp"/><Relationship Id="rId15" Type="http://schemas.openxmlformats.org/officeDocument/2006/relationships/image" Target="../media/image188.png"/><Relationship Id="rId23" Type="http://schemas.openxmlformats.org/officeDocument/2006/relationships/image" Target="../media/image196.png"/><Relationship Id="rId28" Type="http://schemas.openxmlformats.org/officeDocument/2006/relationships/image" Target="../media/image201.png"/><Relationship Id="rId10" Type="http://schemas.openxmlformats.org/officeDocument/2006/relationships/image" Target="../media/image183.png"/><Relationship Id="rId19" Type="http://schemas.openxmlformats.org/officeDocument/2006/relationships/image" Target="../media/image192.png"/><Relationship Id="rId4" Type="http://schemas.openxmlformats.org/officeDocument/2006/relationships/image" Target="../media/image178.png"/><Relationship Id="rId9" Type="http://schemas.openxmlformats.org/officeDocument/2006/relationships/image" Target="../media/image182.png"/><Relationship Id="rId14" Type="http://schemas.openxmlformats.org/officeDocument/2006/relationships/image" Target="../media/image187.png"/><Relationship Id="rId22" Type="http://schemas.openxmlformats.org/officeDocument/2006/relationships/image" Target="../media/image195.png"/><Relationship Id="rId27" Type="http://schemas.openxmlformats.org/officeDocument/2006/relationships/image" Target="../media/image200.png"/></Relationships>
</file>

<file path=ppt/slides/_rels/slide2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jpeg"/><Relationship Id="rId3" Type="http://schemas.openxmlformats.org/officeDocument/2006/relationships/image" Target="../media/image203.png"/><Relationship Id="rId7" Type="http://schemas.openxmlformats.org/officeDocument/2006/relationships/image" Target="../media/image207.png"/><Relationship Id="rId12" Type="http://schemas.openxmlformats.org/officeDocument/2006/relationships/image" Target="../media/image212.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png"/><Relationship Id="rId4" Type="http://schemas.openxmlformats.org/officeDocument/2006/relationships/image" Target="../media/image204.png"/><Relationship Id="rId9" Type="http://schemas.openxmlformats.org/officeDocument/2006/relationships/image" Target="../media/image209.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14.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8" Type="http://schemas.openxmlformats.org/officeDocument/2006/relationships/image" Target="../media/image220.jpeg"/><Relationship Id="rId13" Type="http://schemas.openxmlformats.org/officeDocument/2006/relationships/image" Target="../media/image224.jpeg"/><Relationship Id="rId3" Type="http://schemas.openxmlformats.org/officeDocument/2006/relationships/image" Target="../media/image216.jpeg"/><Relationship Id="rId7" Type="http://schemas.openxmlformats.org/officeDocument/2006/relationships/image" Target="../media/image219.jpeg"/><Relationship Id="rId12" Type="http://schemas.openxmlformats.org/officeDocument/2006/relationships/image" Target="../media/image223.png"/><Relationship Id="rId2" Type="http://schemas.openxmlformats.org/officeDocument/2006/relationships/image" Target="../media/image215.jpeg"/><Relationship Id="rId16" Type="http://schemas.openxmlformats.org/officeDocument/2006/relationships/image" Target="../media/image227.sv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222.jpeg"/><Relationship Id="rId5" Type="http://schemas.openxmlformats.org/officeDocument/2006/relationships/image" Target="../media/image218.png"/><Relationship Id="rId15" Type="http://schemas.openxmlformats.org/officeDocument/2006/relationships/image" Target="../media/image226.png"/><Relationship Id="rId10" Type="http://schemas.microsoft.com/office/2007/relationships/hdphoto" Target="../media/hdphoto5.wdp"/><Relationship Id="rId4" Type="http://schemas.openxmlformats.org/officeDocument/2006/relationships/image" Target="../media/image217.jpeg"/><Relationship Id="rId9" Type="http://schemas.openxmlformats.org/officeDocument/2006/relationships/image" Target="../media/image221.png"/><Relationship Id="rId14" Type="http://schemas.openxmlformats.org/officeDocument/2006/relationships/image" Target="../media/image225.jpe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34.png"/><Relationship Id="rId18" Type="http://schemas.openxmlformats.org/officeDocument/2006/relationships/image" Target="../media/image236.png"/><Relationship Id="rId3" Type="http://schemas.openxmlformats.org/officeDocument/2006/relationships/chart" Target="../charts/chart8.xml"/><Relationship Id="rId7" Type="http://schemas.openxmlformats.org/officeDocument/2006/relationships/image" Target="../media/image231.png"/><Relationship Id="rId12" Type="http://schemas.microsoft.com/office/2007/relationships/hdphoto" Target="../media/hdphoto11.wdp"/><Relationship Id="rId17" Type="http://schemas.microsoft.com/office/2007/relationships/hdphoto" Target="../media/hdphoto14.wdp"/><Relationship Id="rId2" Type="http://schemas.openxmlformats.org/officeDocument/2006/relationships/notesSlide" Target="../notesSlides/notesSlide28.xml"/><Relationship Id="rId16" Type="http://schemas.microsoft.com/office/2007/relationships/hdphoto" Target="../media/hdphoto13.wdp"/><Relationship Id="rId1" Type="http://schemas.openxmlformats.org/officeDocument/2006/relationships/slideLayout" Target="../slideLayouts/slideLayout30.xml"/><Relationship Id="rId6" Type="http://schemas.microsoft.com/office/2007/relationships/hdphoto" Target="../media/hdphoto8.wdp"/><Relationship Id="rId11" Type="http://schemas.openxmlformats.org/officeDocument/2006/relationships/image" Target="../media/image233.png"/><Relationship Id="rId5" Type="http://schemas.openxmlformats.org/officeDocument/2006/relationships/image" Target="../media/image230.png"/><Relationship Id="rId15" Type="http://schemas.openxmlformats.org/officeDocument/2006/relationships/image" Target="../media/image235.png"/><Relationship Id="rId10" Type="http://schemas.microsoft.com/office/2007/relationships/hdphoto" Target="../media/hdphoto10.wdp"/><Relationship Id="rId19" Type="http://schemas.microsoft.com/office/2007/relationships/hdphoto" Target="../media/hdphoto15.wdp"/><Relationship Id="rId4" Type="http://schemas.openxmlformats.org/officeDocument/2006/relationships/chart" Target="../charts/chart9.xml"/><Relationship Id="rId9" Type="http://schemas.openxmlformats.org/officeDocument/2006/relationships/image" Target="../media/image232.png"/><Relationship Id="rId14"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7.png"/></Relationships>
</file>

<file path=ppt/slides/_rels/slide37.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27.xml"/><Relationship Id="rId5" Type="http://schemas.openxmlformats.org/officeDocument/2006/relationships/image" Target="../media/image242.jpeg"/><Relationship Id="rId4" Type="http://schemas.openxmlformats.org/officeDocument/2006/relationships/image" Target="../media/image241.jpeg"/></Relationships>
</file>

<file path=ppt/slides/_rels/slide39.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chart" Target="../charts/chart12.xml"/><Relationship Id="rId7" Type="http://schemas.openxmlformats.org/officeDocument/2006/relationships/chart" Target="../charts/chart16.xml"/><Relationship Id="rId12" Type="http://schemas.openxmlformats.org/officeDocument/2006/relationships/chart" Target="../charts/chart21.xml"/><Relationship Id="rId2" Type="http://schemas.openxmlformats.org/officeDocument/2006/relationships/image" Target="../media/image244.png"/><Relationship Id="rId1" Type="http://schemas.openxmlformats.org/officeDocument/2006/relationships/slideLayout" Target="../slideLayouts/slideLayout107.xml"/><Relationship Id="rId6" Type="http://schemas.openxmlformats.org/officeDocument/2006/relationships/chart" Target="../charts/chart15.xml"/><Relationship Id="rId11" Type="http://schemas.openxmlformats.org/officeDocument/2006/relationships/chart" Target="../charts/chart20.xml"/><Relationship Id="rId5" Type="http://schemas.openxmlformats.org/officeDocument/2006/relationships/chart" Target="../charts/chart14.xml"/><Relationship Id="rId10" Type="http://schemas.openxmlformats.org/officeDocument/2006/relationships/chart" Target="../charts/chart19.xml"/><Relationship Id="rId4" Type="http://schemas.openxmlformats.org/officeDocument/2006/relationships/chart" Target="../charts/chart13.xml"/><Relationship Id="rId9" Type="http://schemas.openxmlformats.org/officeDocument/2006/relationships/chart" Target="../charts/char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103.xml"/><Relationship Id="rId4" Type="http://schemas.openxmlformats.org/officeDocument/2006/relationships/chart" Target="../charts/chart24.xml"/></Relationships>
</file>

<file path=ppt/slides/_rels/slide43.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248.jpeg"/></Relationships>
</file>

<file path=ppt/slides/_rels/slide4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jpeg"/><Relationship Id="rId3" Type="http://schemas.openxmlformats.org/officeDocument/2006/relationships/image" Target="../media/image38.png"/><Relationship Id="rId21" Type="http://schemas.openxmlformats.org/officeDocument/2006/relationships/image" Target="../media/image56.sv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notesSlide" Target="../notesSlides/notesSlide6.xml"/><Relationship Id="rId16" Type="http://schemas.openxmlformats.org/officeDocument/2006/relationships/image" Target="../media/image51.jpeg"/><Relationship Id="rId20"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23" Type="http://schemas.openxmlformats.org/officeDocument/2006/relationships/image" Target="../media/image58.svg"/><Relationship Id="rId10" Type="http://schemas.openxmlformats.org/officeDocument/2006/relationships/image" Target="../media/image45.jpeg"/><Relationship Id="rId19" Type="http://schemas.openxmlformats.org/officeDocument/2006/relationships/image" Target="../media/image54.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 Id="rId22"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notesSlide" Target="../notesSlides/notesSlide7.xml"/><Relationship Id="rId21" Type="http://schemas.openxmlformats.org/officeDocument/2006/relationships/image" Target="../media/image58.sv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slideLayout" Target="../slideLayouts/slideLayout3.xml"/><Relationship Id="rId16" Type="http://schemas.openxmlformats.org/officeDocument/2006/relationships/image" Target="../media/image69.png"/><Relationship Id="rId20" Type="http://schemas.openxmlformats.org/officeDocument/2006/relationships/image" Target="../media/image57.png"/><Relationship Id="rId1" Type="http://schemas.openxmlformats.org/officeDocument/2006/relationships/tags" Target="../tags/tag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16.emf"/><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oleObject" Target="../embeddings/oleObject9.bin"/><Relationship Id="rId9" Type="http://schemas.openxmlformats.org/officeDocument/2006/relationships/image" Target="../media/image62.pn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26" Type="http://schemas.openxmlformats.org/officeDocument/2006/relationships/tags" Target="../tags/tag39.xml"/><Relationship Id="rId117" Type="http://schemas.openxmlformats.org/officeDocument/2006/relationships/image" Target="../media/image126.jpeg"/><Relationship Id="rId21" Type="http://schemas.openxmlformats.org/officeDocument/2006/relationships/tags" Target="../tags/tag34.xml"/><Relationship Id="rId42" Type="http://schemas.openxmlformats.org/officeDocument/2006/relationships/tags" Target="../tags/tag55.xml"/><Relationship Id="rId47" Type="http://schemas.openxmlformats.org/officeDocument/2006/relationships/tags" Target="../tags/tag60.xml"/><Relationship Id="rId63" Type="http://schemas.openxmlformats.org/officeDocument/2006/relationships/image" Target="../media/image73.png"/><Relationship Id="rId68" Type="http://schemas.openxmlformats.org/officeDocument/2006/relationships/image" Target="../media/image78.jpeg"/><Relationship Id="rId84" Type="http://schemas.openxmlformats.org/officeDocument/2006/relationships/image" Target="../media/image94.png"/><Relationship Id="rId89" Type="http://schemas.microsoft.com/office/2007/relationships/hdphoto" Target="../media/hdphoto1.wdp"/><Relationship Id="rId112" Type="http://schemas.openxmlformats.org/officeDocument/2006/relationships/image" Target="../media/image121.png"/><Relationship Id="rId16" Type="http://schemas.openxmlformats.org/officeDocument/2006/relationships/tags" Target="../tags/tag29.xml"/><Relationship Id="rId107" Type="http://schemas.openxmlformats.org/officeDocument/2006/relationships/image" Target="../media/image116.png"/><Relationship Id="rId11" Type="http://schemas.openxmlformats.org/officeDocument/2006/relationships/tags" Target="../tags/tag24.xml"/><Relationship Id="rId32" Type="http://schemas.openxmlformats.org/officeDocument/2006/relationships/tags" Target="../tags/tag45.xml"/><Relationship Id="rId37" Type="http://schemas.openxmlformats.org/officeDocument/2006/relationships/tags" Target="../tags/tag50.xml"/><Relationship Id="rId53" Type="http://schemas.openxmlformats.org/officeDocument/2006/relationships/tags" Target="../tags/tag66.xml"/><Relationship Id="rId58" Type="http://schemas.openxmlformats.org/officeDocument/2006/relationships/tags" Target="../tags/tag71.xml"/><Relationship Id="rId74" Type="http://schemas.openxmlformats.org/officeDocument/2006/relationships/image" Target="../media/image84.jpeg"/><Relationship Id="rId79" Type="http://schemas.openxmlformats.org/officeDocument/2006/relationships/image" Target="../media/image89.jpeg"/><Relationship Id="rId102" Type="http://schemas.openxmlformats.org/officeDocument/2006/relationships/image" Target="../media/image111.png"/><Relationship Id="rId5" Type="http://schemas.openxmlformats.org/officeDocument/2006/relationships/tags" Target="../tags/tag18.xml"/><Relationship Id="rId90" Type="http://schemas.openxmlformats.org/officeDocument/2006/relationships/image" Target="../media/image99.jpeg"/><Relationship Id="rId95" Type="http://schemas.openxmlformats.org/officeDocument/2006/relationships/image" Target="../media/image104.jpeg"/><Relationship Id="rId22" Type="http://schemas.openxmlformats.org/officeDocument/2006/relationships/tags" Target="../tags/tag35.xml"/><Relationship Id="rId27" Type="http://schemas.openxmlformats.org/officeDocument/2006/relationships/tags" Target="../tags/tag40.xml"/><Relationship Id="rId43" Type="http://schemas.openxmlformats.org/officeDocument/2006/relationships/tags" Target="../tags/tag56.xml"/><Relationship Id="rId48" Type="http://schemas.openxmlformats.org/officeDocument/2006/relationships/tags" Target="../tags/tag61.xml"/><Relationship Id="rId64" Type="http://schemas.openxmlformats.org/officeDocument/2006/relationships/image" Target="../media/image74.png"/><Relationship Id="rId69" Type="http://schemas.openxmlformats.org/officeDocument/2006/relationships/image" Target="../media/image79.jpeg"/><Relationship Id="rId113" Type="http://schemas.openxmlformats.org/officeDocument/2006/relationships/image" Target="../media/image122.png"/><Relationship Id="rId118" Type="http://schemas.openxmlformats.org/officeDocument/2006/relationships/image" Target="../media/image127.png"/><Relationship Id="rId80" Type="http://schemas.openxmlformats.org/officeDocument/2006/relationships/image" Target="../media/image90.jpeg"/><Relationship Id="rId85" Type="http://schemas.openxmlformats.org/officeDocument/2006/relationships/image" Target="../media/image95.png"/><Relationship Id="rId12" Type="http://schemas.openxmlformats.org/officeDocument/2006/relationships/tags" Target="../tags/tag25.xml"/><Relationship Id="rId17" Type="http://schemas.openxmlformats.org/officeDocument/2006/relationships/tags" Target="../tags/tag30.xml"/><Relationship Id="rId33" Type="http://schemas.openxmlformats.org/officeDocument/2006/relationships/tags" Target="../tags/tag46.xml"/><Relationship Id="rId38" Type="http://schemas.openxmlformats.org/officeDocument/2006/relationships/tags" Target="../tags/tag51.xml"/><Relationship Id="rId59" Type="http://schemas.openxmlformats.org/officeDocument/2006/relationships/tags" Target="../tags/tag72.xml"/><Relationship Id="rId103" Type="http://schemas.openxmlformats.org/officeDocument/2006/relationships/image" Target="../media/image112.png"/><Relationship Id="rId108" Type="http://schemas.openxmlformats.org/officeDocument/2006/relationships/image" Target="../media/image117.jpeg"/><Relationship Id="rId54" Type="http://schemas.openxmlformats.org/officeDocument/2006/relationships/tags" Target="../tags/tag67.xml"/><Relationship Id="rId70" Type="http://schemas.openxmlformats.org/officeDocument/2006/relationships/image" Target="../media/image80.png"/><Relationship Id="rId75" Type="http://schemas.openxmlformats.org/officeDocument/2006/relationships/image" Target="../media/image85.png"/><Relationship Id="rId91" Type="http://schemas.openxmlformats.org/officeDocument/2006/relationships/image" Target="../media/image100.jpeg"/><Relationship Id="rId96" Type="http://schemas.openxmlformats.org/officeDocument/2006/relationships/image" Target="../media/image105.tiff"/><Relationship Id="rId1" Type="http://schemas.openxmlformats.org/officeDocument/2006/relationships/tags" Target="../tags/tag14.xml"/><Relationship Id="rId6" Type="http://schemas.openxmlformats.org/officeDocument/2006/relationships/tags" Target="../tags/tag19.xml"/><Relationship Id="rId23" Type="http://schemas.openxmlformats.org/officeDocument/2006/relationships/tags" Target="../tags/tag36.xml"/><Relationship Id="rId28" Type="http://schemas.openxmlformats.org/officeDocument/2006/relationships/tags" Target="../tags/tag41.xml"/><Relationship Id="rId49" Type="http://schemas.openxmlformats.org/officeDocument/2006/relationships/tags" Target="../tags/tag62.xml"/><Relationship Id="rId114" Type="http://schemas.openxmlformats.org/officeDocument/2006/relationships/image" Target="../media/image123.png"/><Relationship Id="rId119" Type="http://schemas.openxmlformats.org/officeDocument/2006/relationships/image" Target="../media/image71.png"/><Relationship Id="rId10" Type="http://schemas.openxmlformats.org/officeDocument/2006/relationships/tags" Target="../tags/tag23.xml"/><Relationship Id="rId31" Type="http://schemas.openxmlformats.org/officeDocument/2006/relationships/tags" Target="../tags/tag44.xml"/><Relationship Id="rId44" Type="http://schemas.openxmlformats.org/officeDocument/2006/relationships/tags" Target="../tags/tag57.xml"/><Relationship Id="rId52" Type="http://schemas.openxmlformats.org/officeDocument/2006/relationships/tags" Target="../tags/tag65.xml"/><Relationship Id="rId60" Type="http://schemas.openxmlformats.org/officeDocument/2006/relationships/tags" Target="../tags/tag73.xml"/><Relationship Id="rId65" Type="http://schemas.openxmlformats.org/officeDocument/2006/relationships/image" Target="../media/image75.png"/><Relationship Id="rId73" Type="http://schemas.openxmlformats.org/officeDocument/2006/relationships/image" Target="../media/image83.png"/><Relationship Id="rId78" Type="http://schemas.openxmlformats.org/officeDocument/2006/relationships/image" Target="../media/image88.png"/><Relationship Id="rId81" Type="http://schemas.openxmlformats.org/officeDocument/2006/relationships/image" Target="../media/image91.jpeg"/><Relationship Id="rId86" Type="http://schemas.openxmlformats.org/officeDocument/2006/relationships/image" Target="../media/image96.jpeg"/><Relationship Id="rId94" Type="http://schemas.openxmlformats.org/officeDocument/2006/relationships/image" Target="../media/image103.png"/><Relationship Id="rId99" Type="http://schemas.openxmlformats.org/officeDocument/2006/relationships/image" Target="../media/image108.jpeg"/><Relationship Id="rId101" Type="http://schemas.openxmlformats.org/officeDocument/2006/relationships/image" Target="../media/image110.jpeg"/><Relationship Id="rId4" Type="http://schemas.openxmlformats.org/officeDocument/2006/relationships/tags" Target="../tags/tag17.xml"/><Relationship Id="rId9" Type="http://schemas.openxmlformats.org/officeDocument/2006/relationships/tags" Target="../tags/tag22.xml"/><Relationship Id="rId13" Type="http://schemas.openxmlformats.org/officeDocument/2006/relationships/tags" Target="../tags/tag26.xml"/><Relationship Id="rId18" Type="http://schemas.openxmlformats.org/officeDocument/2006/relationships/tags" Target="../tags/tag31.xml"/><Relationship Id="rId39" Type="http://schemas.openxmlformats.org/officeDocument/2006/relationships/tags" Target="../tags/tag52.xml"/><Relationship Id="rId109" Type="http://schemas.openxmlformats.org/officeDocument/2006/relationships/image" Target="../media/image118.jpeg"/><Relationship Id="rId34" Type="http://schemas.openxmlformats.org/officeDocument/2006/relationships/tags" Target="../tags/tag47.xml"/><Relationship Id="rId50" Type="http://schemas.openxmlformats.org/officeDocument/2006/relationships/tags" Target="../tags/tag63.xml"/><Relationship Id="rId55" Type="http://schemas.openxmlformats.org/officeDocument/2006/relationships/tags" Target="../tags/tag68.xml"/><Relationship Id="rId76" Type="http://schemas.openxmlformats.org/officeDocument/2006/relationships/image" Target="../media/image86.png"/><Relationship Id="rId97" Type="http://schemas.openxmlformats.org/officeDocument/2006/relationships/image" Target="../media/image106.tiff"/><Relationship Id="rId104" Type="http://schemas.openxmlformats.org/officeDocument/2006/relationships/image" Target="../media/image113.png"/><Relationship Id="rId120" Type="http://schemas.openxmlformats.org/officeDocument/2006/relationships/image" Target="../media/image72.svg"/><Relationship Id="rId7" Type="http://schemas.openxmlformats.org/officeDocument/2006/relationships/tags" Target="../tags/tag20.xml"/><Relationship Id="rId71" Type="http://schemas.openxmlformats.org/officeDocument/2006/relationships/image" Target="../media/image81.jpeg"/><Relationship Id="rId92" Type="http://schemas.openxmlformats.org/officeDocument/2006/relationships/image" Target="../media/image101.jpeg"/><Relationship Id="rId2" Type="http://schemas.openxmlformats.org/officeDocument/2006/relationships/tags" Target="../tags/tag15.xml"/><Relationship Id="rId29" Type="http://schemas.openxmlformats.org/officeDocument/2006/relationships/tags" Target="../tags/tag42.xml"/><Relationship Id="rId24" Type="http://schemas.openxmlformats.org/officeDocument/2006/relationships/tags" Target="../tags/tag37.xml"/><Relationship Id="rId40" Type="http://schemas.openxmlformats.org/officeDocument/2006/relationships/tags" Target="../tags/tag53.xml"/><Relationship Id="rId45" Type="http://schemas.openxmlformats.org/officeDocument/2006/relationships/tags" Target="../tags/tag58.xml"/><Relationship Id="rId66" Type="http://schemas.openxmlformats.org/officeDocument/2006/relationships/image" Target="../media/image76.png"/><Relationship Id="rId87" Type="http://schemas.openxmlformats.org/officeDocument/2006/relationships/image" Target="../media/image97.jpeg"/><Relationship Id="rId110" Type="http://schemas.openxmlformats.org/officeDocument/2006/relationships/image" Target="../media/image119.png"/><Relationship Id="rId115" Type="http://schemas.openxmlformats.org/officeDocument/2006/relationships/image" Target="../media/image124.jpeg"/><Relationship Id="rId61" Type="http://schemas.openxmlformats.org/officeDocument/2006/relationships/slideLayout" Target="../slideLayouts/slideLayout31.xml"/><Relationship Id="rId82" Type="http://schemas.openxmlformats.org/officeDocument/2006/relationships/image" Target="../media/image92.png"/><Relationship Id="rId19" Type="http://schemas.openxmlformats.org/officeDocument/2006/relationships/tags" Target="../tags/tag32.xml"/><Relationship Id="rId14" Type="http://schemas.openxmlformats.org/officeDocument/2006/relationships/tags" Target="../tags/tag27.xml"/><Relationship Id="rId30" Type="http://schemas.openxmlformats.org/officeDocument/2006/relationships/tags" Target="../tags/tag43.xml"/><Relationship Id="rId35" Type="http://schemas.openxmlformats.org/officeDocument/2006/relationships/tags" Target="../tags/tag48.xml"/><Relationship Id="rId56" Type="http://schemas.openxmlformats.org/officeDocument/2006/relationships/tags" Target="../tags/tag69.xml"/><Relationship Id="rId77" Type="http://schemas.openxmlformats.org/officeDocument/2006/relationships/image" Target="../media/image87.png"/><Relationship Id="rId100" Type="http://schemas.openxmlformats.org/officeDocument/2006/relationships/image" Target="../media/image109.jpeg"/><Relationship Id="rId105" Type="http://schemas.openxmlformats.org/officeDocument/2006/relationships/image" Target="../media/image114.jpeg"/><Relationship Id="rId8" Type="http://schemas.openxmlformats.org/officeDocument/2006/relationships/tags" Target="../tags/tag21.xml"/><Relationship Id="rId51" Type="http://schemas.openxmlformats.org/officeDocument/2006/relationships/tags" Target="../tags/tag64.xml"/><Relationship Id="rId72" Type="http://schemas.openxmlformats.org/officeDocument/2006/relationships/image" Target="../media/image82.jpeg"/><Relationship Id="rId93" Type="http://schemas.openxmlformats.org/officeDocument/2006/relationships/image" Target="../media/image102.jpeg"/><Relationship Id="rId98" Type="http://schemas.openxmlformats.org/officeDocument/2006/relationships/image" Target="../media/image107.jpeg"/><Relationship Id="rId3" Type="http://schemas.openxmlformats.org/officeDocument/2006/relationships/tags" Target="../tags/tag16.xml"/><Relationship Id="rId25" Type="http://schemas.openxmlformats.org/officeDocument/2006/relationships/tags" Target="../tags/tag38.xml"/><Relationship Id="rId46" Type="http://schemas.openxmlformats.org/officeDocument/2006/relationships/tags" Target="../tags/tag59.xml"/><Relationship Id="rId67" Type="http://schemas.openxmlformats.org/officeDocument/2006/relationships/image" Target="../media/image77.png"/><Relationship Id="rId116" Type="http://schemas.openxmlformats.org/officeDocument/2006/relationships/image" Target="../media/image125.jpeg"/><Relationship Id="rId20" Type="http://schemas.openxmlformats.org/officeDocument/2006/relationships/tags" Target="../tags/tag33.xml"/><Relationship Id="rId41" Type="http://schemas.openxmlformats.org/officeDocument/2006/relationships/tags" Target="../tags/tag54.xml"/><Relationship Id="rId62" Type="http://schemas.openxmlformats.org/officeDocument/2006/relationships/notesSlide" Target="../notesSlides/notesSlide8.xml"/><Relationship Id="rId83" Type="http://schemas.openxmlformats.org/officeDocument/2006/relationships/image" Target="../media/image93.png"/><Relationship Id="rId88" Type="http://schemas.openxmlformats.org/officeDocument/2006/relationships/image" Target="../media/image98.png"/><Relationship Id="rId111" Type="http://schemas.openxmlformats.org/officeDocument/2006/relationships/image" Target="../media/image120.png"/><Relationship Id="rId15" Type="http://schemas.openxmlformats.org/officeDocument/2006/relationships/tags" Target="../tags/tag28.xml"/><Relationship Id="rId36" Type="http://schemas.openxmlformats.org/officeDocument/2006/relationships/tags" Target="../tags/tag49.xml"/><Relationship Id="rId57" Type="http://schemas.openxmlformats.org/officeDocument/2006/relationships/tags" Target="../tags/tag70.xml"/><Relationship Id="rId106"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a:extLst>
              <a:ext uri="{FF2B5EF4-FFF2-40B4-BE49-F238E27FC236}">
                <a16:creationId xmlns:a16="http://schemas.microsoft.com/office/drawing/2014/main" id="{C5422C45-A71F-4723-A1AE-69E6B0728D31}"/>
              </a:ext>
            </a:extLst>
          </p:cNvPr>
          <p:cNvPicPr>
            <a:picLocks noGrp="1" noChangeAspect="1"/>
          </p:cNvPicPr>
          <p:nvPr>
            <p:ph type="pic" sz="quarter" idx="20"/>
          </p:nvPr>
        </p:nvPicPr>
        <p:blipFill>
          <a:blip r:embed="rId3" cstate="email">
            <a:extLst>
              <a:ext uri="{28A0092B-C50C-407E-A947-70E740481C1C}">
                <a14:useLocalDpi xmlns:a14="http://schemas.microsoft.com/office/drawing/2010/main"/>
              </a:ext>
            </a:extLst>
          </a:blip>
          <a:srcRect/>
          <a:stretch/>
        </p:blipFill>
        <p:spPr>
          <a:xfrm>
            <a:off x="102" y="-42"/>
            <a:ext cx="6911771" cy="3887871"/>
          </a:xfrm>
        </p:spPr>
      </p:pic>
      <p:sp>
        <p:nvSpPr>
          <p:cNvPr id="8" name="Rektangel 7">
            <a:extLst>
              <a:ext uri="{FF2B5EF4-FFF2-40B4-BE49-F238E27FC236}">
                <a16:creationId xmlns:a16="http://schemas.microsoft.com/office/drawing/2014/main" id="{1041D83F-0BE3-208F-00D7-896E402A0242}"/>
              </a:ext>
            </a:extLst>
          </p:cNvPr>
          <p:cNvSpPr/>
          <p:nvPr/>
        </p:nvSpPr>
        <p:spPr>
          <a:xfrm>
            <a:off x="102" y="1753501"/>
            <a:ext cx="6911771" cy="2134329"/>
          </a:xfrm>
          <a:prstGeom prst="rect">
            <a:avLst/>
          </a:prstGeom>
          <a:gradFill>
            <a:gsLst>
              <a:gs pos="0">
                <a:schemeClr val="tx1">
                  <a:alpha val="0"/>
                </a:schemeClr>
              </a:gs>
              <a:gs pos="67000">
                <a:schemeClr val="tx1">
                  <a:alpha val="20113"/>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sv-SE" sz="794" err="1">
              <a:solidFill>
                <a:schemeClr val="bg1"/>
              </a:solidFill>
            </a:endParaRPr>
          </a:p>
        </p:txBody>
      </p:sp>
      <p:sp>
        <p:nvSpPr>
          <p:cNvPr id="5" name="Title 4">
            <a:extLst>
              <a:ext uri="{FF2B5EF4-FFF2-40B4-BE49-F238E27FC236}">
                <a16:creationId xmlns:a16="http://schemas.microsoft.com/office/drawing/2014/main" id="{8DADAF95-2BF4-4998-8FC3-5C44B4DD4C94}"/>
              </a:ext>
            </a:extLst>
          </p:cNvPr>
          <p:cNvSpPr>
            <a:spLocks noGrp="1"/>
          </p:cNvSpPr>
          <p:nvPr>
            <p:ph type="ctrTitle"/>
          </p:nvPr>
        </p:nvSpPr>
        <p:spPr>
          <a:xfrm>
            <a:off x="1129290" y="1530440"/>
            <a:ext cx="4642234" cy="826911"/>
          </a:xfrm>
        </p:spPr>
        <p:txBody>
          <a:bodyPr/>
          <a:lstStyle/>
          <a:p>
            <a:r>
              <a:rPr lang="sv-SE">
                <a:solidFill>
                  <a:schemeClr val="bg1"/>
                </a:solidFill>
              </a:rPr>
              <a:t>Volvo </a:t>
            </a:r>
            <a:r>
              <a:rPr lang="sv-SE" err="1">
                <a:solidFill>
                  <a:schemeClr val="bg1"/>
                </a:solidFill>
              </a:rPr>
              <a:t>construction</a:t>
            </a:r>
            <a:r>
              <a:rPr lang="sv-SE">
                <a:solidFill>
                  <a:schemeClr val="bg1"/>
                </a:solidFill>
              </a:rPr>
              <a:t> </a:t>
            </a:r>
            <a:r>
              <a:rPr lang="sv-SE" err="1">
                <a:solidFill>
                  <a:schemeClr val="bg1"/>
                </a:solidFill>
              </a:rPr>
              <a:t>equipment</a:t>
            </a:r>
            <a:br>
              <a:rPr lang="sv-SE">
                <a:solidFill>
                  <a:schemeClr val="bg1"/>
                </a:solidFill>
              </a:rPr>
            </a:br>
            <a:r>
              <a:rPr lang="sv-SE" err="1">
                <a:solidFill>
                  <a:schemeClr val="bg1"/>
                </a:solidFill>
              </a:rPr>
              <a:t>building</a:t>
            </a:r>
            <a:r>
              <a:rPr lang="sv-SE">
                <a:solidFill>
                  <a:schemeClr val="bg1"/>
                </a:solidFill>
              </a:rPr>
              <a:t> </a:t>
            </a:r>
            <a:r>
              <a:rPr lang="sv-SE" err="1">
                <a:solidFill>
                  <a:schemeClr val="bg1"/>
                </a:solidFill>
              </a:rPr>
              <a:t>tomorrow</a:t>
            </a:r>
            <a:endParaRPr lang="sv-SE">
              <a:solidFill>
                <a:schemeClr val="bg1"/>
              </a:solidFill>
            </a:endParaRPr>
          </a:p>
        </p:txBody>
      </p:sp>
      <p:sp>
        <p:nvSpPr>
          <p:cNvPr id="6" name="Subtitle 5">
            <a:extLst>
              <a:ext uri="{FF2B5EF4-FFF2-40B4-BE49-F238E27FC236}">
                <a16:creationId xmlns:a16="http://schemas.microsoft.com/office/drawing/2014/main" id="{1F223D53-5768-45D3-81F9-A058E9B2597F}"/>
              </a:ext>
            </a:extLst>
          </p:cNvPr>
          <p:cNvSpPr>
            <a:spLocks noGrp="1"/>
          </p:cNvSpPr>
          <p:nvPr>
            <p:ph type="subTitle" idx="1"/>
          </p:nvPr>
        </p:nvSpPr>
        <p:spPr>
          <a:xfrm>
            <a:off x="1512952" y="3515876"/>
            <a:ext cx="3886071" cy="427585"/>
          </a:xfrm>
        </p:spPr>
        <p:txBody>
          <a:bodyPr/>
          <a:lstStyle/>
          <a:p>
            <a:r>
              <a:rPr lang="sv-SE">
                <a:solidFill>
                  <a:schemeClr val="bg1"/>
                </a:solidFill>
                <a:latin typeface="+mn-lt"/>
              </a:rPr>
              <a:t>Corporate presentation 2023</a:t>
            </a:r>
          </a:p>
          <a:p>
            <a:endParaRPr lang="sv-SE"/>
          </a:p>
        </p:txBody>
      </p:sp>
      <p:sp>
        <p:nvSpPr>
          <p:cNvPr id="7" name="Text Placeholder 6">
            <a:extLst>
              <a:ext uri="{FF2B5EF4-FFF2-40B4-BE49-F238E27FC236}">
                <a16:creationId xmlns:a16="http://schemas.microsoft.com/office/drawing/2014/main" id="{D2CF2D15-F89A-4029-B686-9A14C066389D}"/>
              </a:ext>
            </a:extLst>
          </p:cNvPr>
          <p:cNvSpPr>
            <a:spLocks noGrp="1"/>
          </p:cNvSpPr>
          <p:nvPr>
            <p:ph type="body" sz="quarter" idx="16"/>
          </p:nvPr>
        </p:nvSpPr>
        <p:spPr/>
        <p:txBody>
          <a:bodyPr/>
          <a:lstStyle/>
          <a:p>
            <a:endParaRPr lang="sv-SE"/>
          </a:p>
        </p:txBody>
      </p:sp>
      <p:sp>
        <p:nvSpPr>
          <p:cNvPr id="9" name="TextBox 8">
            <a:extLst>
              <a:ext uri="{FF2B5EF4-FFF2-40B4-BE49-F238E27FC236}">
                <a16:creationId xmlns:a16="http://schemas.microsoft.com/office/drawing/2014/main" id="{3D8D6814-3E8F-4C08-B8AF-D5EC5F3A0844}"/>
              </a:ext>
            </a:extLst>
          </p:cNvPr>
          <p:cNvSpPr txBox="1"/>
          <p:nvPr/>
        </p:nvSpPr>
        <p:spPr>
          <a:xfrm>
            <a:off x="3530386" y="2095090"/>
            <a:ext cx="184731" cy="249427"/>
          </a:xfrm>
          <a:prstGeom prst="rect">
            <a:avLst/>
          </a:prstGeom>
          <a:noFill/>
        </p:spPr>
        <p:txBody>
          <a:bodyPr wrap="none" rtlCol="0">
            <a:spAutoFit/>
          </a:bodyPr>
          <a:lstStyle/>
          <a:p>
            <a:pPr>
              <a:lnSpc>
                <a:spcPct val="90000"/>
              </a:lnSpc>
              <a:spcBef>
                <a:spcPts val="340"/>
              </a:spcBef>
            </a:pPr>
            <a:endParaRPr lang="en-US" sz="1134"/>
          </a:p>
        </p:txBody>
      </p:sp>
      <p:sp>
        <p:nvSpPr>
          <p:cNvPr id="4" name="Slide Number Placeholder 3">
            <a:extLst>
              <a:ext uri="{FF2B5EF4-FFF2-40B4-BE49-F238E27FC236}">
                <a16:creationId xmlns:a16="http://schemas.microsoft.com/office/drawing/2014/main" id="{D5167F76-0F13-49E3-B79D-B13910539D80}"/>
              </a:ext>
            </a:extLst>
          </p:cNvPr>
          <p:cNvSpPr>
            <a:spLocks noGrp="1"/>
          </p:cNvSpPr>
          <p:nvPr>
            <p:ph type="sldNum" sz="quarter" idx="19"/>
          </p:nvPr>
        </p:nvSpPr>
        <p:spPr/>
        <p:txBody>
          <a:bodyPr/>
          <a:lstStyle/>
          <a:p>
            <a:fld id="{F4BB9EDD-1740-4E4A-8601-A7D0893F42E6}" type="slidenum">
              <a:rPr lang="en-US" smtClean="0"/>
              <a:pPr/>
              <a:t>1</a:t>
            </a:fld>
            <a:endParaRPr lang="en-US"/>
          </a:p>
        </p:txBody>
      </p:sp>
    </p:spTree>
    <p:extLst>
      <p:ext uri="{BB962C8B-B14F-4D97-AF65-F5344CB8AC3E}">
        <p14:creationId xmlns:p14="http://schemas.microsoft.com/office/powerpoint/2010/main" val="1681354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B6B41A-40FE-41DF-A8B2-2D05D60D5F42}"/>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F7430097-6D4E-49E9-BDA3-6293A0B9CE90}"/>
              </a:ext>
            </a:extLst>
          </p:cNvPr>
          <p:cNvSpPr txBox="1"/>
          <p:nvPr/>
        </p:nvSpPr>
        <p:spPr>
          <a:xfrm>
            <a:off x="137671" y="1090848"/>
            <a:ext cx="1898099" cy="1948666"/>
          </a:xfrm>
          <a:prstGeom prst="rect">
            <a:avLst/>
          </a:prstGeom>
          <a:solidFill>
            <a:schemeClr val="accent6"/>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sv-SE"/>
            </a:defPPr>
            <a:lvl1pPr algn="ctr" defTabSz="457200">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345561"/>
            <a:r>
              <a:rPr lang="en-US" sz="1361">
                <a:solidFill>
                  <a:srgbClr val="FFFFFF"/>
                </a:solidFill>
              </a:rPr>
              <a:t>Premium customer solutions and brand experience</a:t>
            </a:r>
            <a:endParaRPr lang="en-US" sz="907">
              <a:solidFill>
                <a:srgbClr val="FFFFFF"/>
              </a:solidFill>
            </a:endParaRPr>
          </a:p>
        </p:txBody>
      </p:sp>
      <p:sp>
        <p:nvSpPr>
          <p:cNvPr id="7" name="TextBox 39">
            <a:extLst>
              <a:ext uri="{FF2B5EF4-FFF2-40B4-BE49-F238E27FC236}">
                <a16:creationId xmlns:a16="http://schemas.microsoft.com/office/drawing/2014/main" id="{47FB3804-4A7F-41E2-B8CE-9325471A1EBF}"/>
              </a:ext>
            </a:extLst>
          </p:cNvPr>
          <p:cNvSpPr txBox="1"/>
          <p:nvPr/>
        </p:nvSpPr>
        <p:spPr>
          <a:xfrm>
            <a:off x="2025005" y="1852875"/>
            <a:ext cx="463608" cy="464614"/>
          </a:xfrm>
          <a:prstGeom prst="rect">
            <a:avLst/>
          </a:prstGeom>
          <a:noFill/>
        </p:spPr>
        <p:txBody>
          <a:bodyPr wrap="square" rtlCol="0">
            <a:spAutoFit/>
          </a:bodyPr>
          <a:lstStyle/>
          <a:p>
            <a:pPr algn="ctr" defTabSz="691122"/>
            <a:r>
              <a:rPr lang="en-GB" sz="2419" b="1">
                <a:solidFill>
                  <a:schemeClr val="tx2"/>
                </a:solidFill>
                <a:latin typeface="Arial"/>
              </a:rPr>
              <a:t>=</a:t>
            </a:r>
            <a:endParaRPr lang="en-US" sz="2419" b="1">
              <a:solidFill>
                <a:schemeClr val="tx2"/>
              </a:solidFill>
              <a:latin typeface="Arial"/>
            </a:endParaRPr>
          </a:p>
        </p:txBody>
      </p:sp>
      <p:sp>
        <p:nvSpPr>
          <p:cNvPr id="8" name="Rectangle 7">
            <a:extLst>
              <a:ext uri="{FF2B5EF4-FFF2-40B4-BE49-F238E27FC236}">
                <a16:creationId xmlns:a16="http://schemas.microsoft.com/office/drawing/2014/main" id="{D6852DFB-401D-4ADD-8146-B15843108E30}"/>
              </a:ext>
            </a:extLst>
          </p:cNvPr>
          <p:cNvSpPr/>
          <p:nvPr/>
        </p:nvSpPr>
        <p:spPr>
          <a:xfrm>
            <a:off x="2480298" y="877049"/>
            <a:ext cx="1519862" cy="217945"/>
          </a:xfrm>
          <a:prstGeom prst="rect">
            <a:avLst/>
          </a:prstGeom>
        </p:spPr>
        <p:txBody>
          <a:bodyPr wrap="square" lIns="0">
            <a:spAutoFit/>
          </a:bodyPr>
          <a:lstStyle/>
          <a:p>
            <a:pPr defTabSz="403155">
              <a:lnSpc>
                <a:spcPct val="90000"/>
              </a:lnSpc>
              <a:spcBef>
                <a:spcPct val="0"/>
              </a:spcBef>
              <a:spcAft>
                <a:spcPct val="35000"/>
              </a:spcAft>
            </a:pPr>
            <a:r>
              <a:rPr lang="en-US" sz="907">
                <a:solidFill>
                  <a:srgbClr val="4D4E53"/>
                </a:solidFill>
                <a:latin typeface="Volvo Novum" panose="020B0503040502060204" pitchFamily="34" charset="77"/>
              </a:rPr>
              <a:t>Volvo CE Services</a:t>
            </a:r>
          </a:p>
        </p:txBody>
      </p:sp>
      <p:grpSp>
        <p:nvGrpSpPr>
          <p:cNvPr id="9" name="Group 8">
            <a:extLst>
              <a:ext uri="{FF2B5EF4-FFF2-40B4-BE49-F238E27FC236}">
                <a16:creationId xmlns:a16="http://schemas.microsoft.com/office/drawing/2014/main" id="{225A8D21-1BBF-4297-80D8-4C991425FE35}"/>
              </a:ext>
            </a:extLst>
          </p:cNvPr>
          <p:cNvGrpSpPr/>
          <p:nvPr/>
        </p:nvGrpSpPr>
        <p:grpSpPr>
          <a:xfrm>
            <a:off x="2480297" y="1091779"/>
            <a:ext cx="1946104" cy="1947734"/>
            <a:chOff x="3316372" y="1373310"/>
            <a:chExt cx="2574618" cy="2576775"/>
          </a:xfrm>
          <a:effectLst/>
        </p:grpSpPr>
        <p:sp>
          <p:nvSpPr>
            <p:cNvPr id="10" name="Rounded Rectangle 6">
              <a:extLst>
                <a:ext uri="{FF2B5EF4-FFF2-40B4-BE49-F238E27FC236}">
                  <a16:creationId xmlns:a16="http://schemas.microsoft.com/office/drawing/2014/main" id="{9D4DE9B7-6E32-4918-A5B4-2F6F65834B05}"/>
                </a:ext>
              </a:extLst>
            </p:cNvPr>
            <p:cNvSpPr txBox="1"/>
            <p:nvPr/>
          </p:nvSpPr>
          <p:spPr>
            <a:xfrm>
              <a:off x="4649265" y="1373310"/>
              <a:ext cx="1241724" cy="1255070"/>
            </a:xfrm>
            <a:prstGeom prst="rect">
              <a:avLst/>
            </a:prstGeom>
            <a:solidFill>
              <a:srgbClr val="3B4448"/>
            </a:solidFill>
            <a:effectLst/>
          </p:spPr>
          <p:style>
            <a:lnRef idx="0">
              <a:scrgbClr r="0" g="0" b="0"/>
            </a:lnRef>
            <a:fillRef idx="0">
              <a:scrgbClr r="0" g="0" b="0"/>
            </a:fillRef>
            <a:effectRef idx="0">
              <a:scrgbClr r="0" g="0" b="0"/>
            </a:effectRef>
            <a:fontRef idx="minor">
              <a:schemeClr val="lt1"/>
            </a:fontRef>
          </p:style>
          <p:txBody>
            <a:bodyPr spcFirstLastPara="0" vert="horz" wrap="square" lIns="28799" tIns="28799" rIns="28799" bIns="28799" numCol="1" spcCol="1270" anchor="b" anchorCtr="0">
              <a:noAutofit/>
            </a:bodyPr>
            <a:lstStyle/>
            <a:p>
              <a:pPr algn="ctr" defTabSz="335962">
                <a:lnSpc>
                  <a:spcPct val="90000"/>
                </a:lnSpc>
                <a:spcBef>
                  <a:spcPct val="0"/>
                </a:spcBef>
                <a:spcAft>
                  <a:spcPct val="35000"/>
                </a:spcAft>
              </a:pPr>
              <a:r>
                <a:rPr lang="en-US" sz="529">
                  <a:solidFill>
                    <a:srgbClr val="FFFFFF"/>
                  </a:solidFill>
                </a:rPr>
                <a:t>Operator </a:t>
              </a:r>
              <a:br>
                <a:rPr lang="en-US" sz="529">
                  <a:solidFill>
                    <a:srgbClr val="FFFFFF"/>
                  </a:solidFill>
                </a:rPr>
              </a:br>
              <a:r>
                <a:rPr lang="en-US" sz="529">
                  <a:solidFill>
                    <a:srgbClr val="FFFFFF"/>
                  </a:solidFill>
                </a:rPr>
                <a:t>Performance</a:t>
              </a:r>
              <a:endParaRPr lang="en-US" sz="605">
                <a:solidFill>
                  <a:srgbClr val="FFFFFF"/>
                </a:solidFill>
              </a:endParaRPr>
            </a:p>
          </p:txBody>
        </p:sp>
        <p:pic>
          <p:nvPicPr>
            <p:cNvPr id="11" name="Picture Placeholder 30">
              <a:extLst>
                <a:ext uri="{FF2B5EF4-FFF2-40B4-BE49-F238E27FC236}">
                  <a16:creationId xmlns:a16="http://schemas.microsoft.com/office/drawing/2014/main" id="{7AF83BD2-2203-4F21-A6E0-EE3DC12B12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9266" y="1373310"/>
              <a:ext cx="1241724" cy="965323"/>
            </a:xfrm>
            <a:prstGeom prst="rect">
              <a:avLst/>
            </a:prstGeom>
          </p:spPr>
        </p:pic>
        <p:sp>
          <p:nvSpPr>
            <p:cNvPr id="12" name="Rounded Rectangle 6">
              <a:extLst>
                <a:ext uri="{FF2B5EF4-FFF2-40B4-BE49-F238E27FC236}">
                  <a16:creationId xmlns:a16="http://schemas.microsoft.com/office/drawing/2014/main" id="{BE0E34C2-6B0D-437D-A04B-979F4E962F30}"/>
                </a:ext>
              </a:extLst>
            </p:cNvPr>
            <p:cNvSpPr txBox="1"/>
            <p:nvPr/>
          </p:nvSpPr>
          <p:spPr>
            <a:xfrm>
              <a:off x="3330276" y="2695015"/>
              <a:ext cx="1241724" cy="1255070"/>
            </a:xfrm>
            <a:prstGeom prst="rect">
              <a:avLst/>
            </a:prstGeom>
            <a:solidFill>
              <a:srgbClr val="3B4448"/>
            </a:solidFill>
            <a:effectLst/>
          </p:spPr>
          <p:style>
            <a:lnRef idx="0">
              <a:scrgbClr r="0" g="0" b="0"/>
            </a:lnRef>
            <a:fillRef idx="0">
              <a:scrgbClr r="0" g="0" b="0"/>
            </a:fillRef>
            <a:effectRef idx="0">
              <a:scrgbClr r="0" g="0" b="0"/>
            </a:effectRef>
            <a:fontRef idx="minor">
              <a:schemeClr val="lt1"/>
            </a:fontRef>
          </p:style>
          <p:txBody>
            <a:bodyPr spcFirstLastPara="0" vert="horz" wrap="square" lIns="28799" tIns="28799" rIns="28799" bIns="28799" numCol="1" spcCol="1270" anchor="b" anchorCtr="0">
              <a:noAutofit/>
            </a:bodyPr>
            <a:lstStyle/>
            <a:p>
              <a:pPr algn="ctr" defTabSz="335962">
                <a:lnSpc>
                  <a:spcPct val="90000"/>
                </a:lnSpc>
                <a:spcBef>
                  <a:spcPct val="0"/>
                </a:spcBef>
                <a:spcAft>
                  <a:spcPct val="35000"/>
                </a:spcAft>
              </a:pPr>
              <a:r>
                <a:rPr lang="en-US" sz="529">
                  <a:solidFill>
                    <a:srgbClr val="FFFFFF"/>
                  </a:solidFill>
                </a:rPr>
                <a:t>Fleet and Site </a:t>
              </a:r>
              <a:br>
                <a:rPr lang="en-US" sz="529">
                  <a:solidFill>
                    <a:srgbClr val="FFFFFF"/>
                  </a:solidFill>
                </a:rPr>
              </a:br>
              <a:r>
                <a:rPr lang="en-US" sz="529">
                  <a:solidFill>
                    <a:srgbClr val="FFFFFF"/>
                  </a:solidFill>
                </a:rPr>
                <a:t>Productivity</a:t>
              </a:r>
            </a:p>
          </p:txBody>
        </p:sp>
        <p:sp>
          <p:nvSpPr>
            <p:cNvPr id="13" name="Rounded Rectangle 6">
              <a:extLst>
                <a:ext uri="{FF2B5EF4-FFF2-40B4-BE49-F238E27FC236}">
                  <a16:creationId xmlns:a16="http://schemas.microsoft.com/office/drawing/2014/main" id="{CA92FE7E-B9C3-47E0-B2F8-B73D70CF3260}"/>
                </a:ext>
              </a:extLst>
            </p:cNvPr>
            <p:cNvSpPr txBox="1"/>
            <p:nvPr/>
          </p:nvSpPr>
          <p:spPr>
            <a:xfrm>
              <a:off x="4649265" y="2695015"/>
              <a:ext cx="1241724" cy="1255070"/>
            </a:xfrm>
            <a:prstGeom prst="rect">
              <a:avLst/>
            </a:prstGeom>
            <a:solidFill>
              <a:srgbClr val="3B4448"/>
            </a:solidFill>
            <a:effectLst/>
          </p:spPr>
          <p:style>
            <a:lnRef idx="0">
              <a:scrgbClr r="0" g="0" b="0"/>
            </a:lnRef>
            <a:fillRef idx="0">
              <a:scrgbClr r="0" g="0" b="0"/>
            </a:fillRef>
            <a:effectRef idx="0">
              <a:scrgbClr r="0" g="0" b="0"/>
            </a:effectRef>
            <a:fontRef idx="minor">
              <a:schemeClr val="lt1"/>
            </a:fontRef>
          </p:style>
          <p:txBody>
            <a:bodyPr spcFirstLastPara="0" vert="horz" wrap="square" lIns="28799" tIns="28799" rIns="28799" bIns="28799" numCol="1" spcCol="1270" anchor="b" anchorCtr="0">
              <a:noAutofit/>
            </a:bodyPr>
            <a:lstStyle/>
            <a:p>
              <a:pPr algn="ctr" defTabSz="335962">
                <a:lnSpc>
                  <a:spcPct val="90000"/>
                </a:lnSpc>
                <a:spcBef>
                  <a:spcPct val="0"/>
                </a:spcBef>
                <a:spcAft>
                  <a:spcPct val="35000"/>
                </a:spcAft>
              </a:pPr>
              <a:r>
                <a:rPr lang="en-US" sz="529">
                  <a:solidFill>
                    <a:srgbClr val="FFFFFF"/>
                  </a:solidFill>
                </a:rPr>
                <a:t>Business </a:t>
              </a:r>
              <a:br>
                <a:rPr lang="en-US" sz="529">
                  <a:solidFill>
                    <a:srgbClr val="FFFFFF"/>
                  </a:solidFill>
                </a:rPr>
              </a:br>
              <a:r>
                <a:rPr lang="en-US" sz="529">
                  <a:solidFill>
                    <a:srgbClr val="FFFFFF"/>
                  </a:solidFill>
                </a:rPr>
                <a:t>Solutions</a:t>
              </a:r>
              <a:endParaRPr lang="en-US" sz="529">
                <a:solidFill>
                  <a:srgbClr val="FFFFFF"/>
                </a:solidFill>
                <a:cs typeface="Arial"/>
              </a:endParaRPr>
            </a:p>
          </p:txBody>
        </p:sp>
        <p:sp>
          <p:nvSpPr>
            <p:cNvPr id="14" name="Rounded Rectangle 6">
              <a:extLst>
                <a:ext uri="{FF2B5EF4-FFF2-40B4-BE49-F238E27FC236}">
                  <a16:creationId xmlns:a16="http://schemas.microsoft.com/office/drawing/2014/main" id="{00ED6838-9A75-449C-AC43-21FDE0F3A958}"/>
                </a:ext>
              </a:extLst>
            </p:cNvPr>
            <p:cNvSpPr txBox="1"/>
            <p:nvPr/>
          </p:nvSpPr>
          <p:spPr>
            <a:xfrm>
              <a:off x="3316372" y="1373310"/>
              <a:ext cx="1255628" cy="1255070"/>
            </a:xfrm>
            <a:prstGeom prst="rect">
              <a:avLst/>
            </a:prstGeom>
            <a:solidFill>
              <a:srgbClr val="3B4448"/>
            </a:solidFill>
            <a:effectLst/>
          </p:spPr>
          <p:style>
            <a:lnRef idx="0">
              <a:scrgbClr r="0" g="0" b="0"/>
            </a:lnRef>
            <a:fillRef idx="0">
              <a:scrgbClr r="0" g="0" b="0"/>
            </a:fillRef>
            <a:effectRef idx="0">
              <a:scrgbClr r="0" g="0" b="0"/>
            </a:effectRef>
            <a:fontRef idx="minor">
              <a:schemeClr val="lt1"/>
            </a:fontRef>
          </p:style>
          <p:txBody>
            <a:bodyPr spcFirstLastPara="0" vert="horz" wrap="square" lIns="28799" tIns="28799" rIns="28799" bIns="28799" numCol="1" spcCol="1270" anchor="b" anchorCtr="0">
              <a:noAutofit/>
            </a:bodyPr>
            <a:lstStyle/>
            <a:p>
              <a:pPr algn="ctr" defTabSz="335962">
                <a:lnSpc>
                  <a:spcPct val="90000"/>
                </a:lnSpc>
                <a:spcBef>
                  <a:spcPct val="0"/>
                </a:spcBef>
                <a:spcAft>
                  <a:spcPct val="35000"/>
                </a:spcAft>
              </a:pPr>
              <a:r>
                <a:rPr lang="en-US" sz="529">
                  <a:solidFill>
                    <a:srgbClr val="FFFFFF"/>
                  </a:solidFill>
                </a:rPr>
                <a:t>Machine </a:t>
              </a:r>
              <a:br>
                <a:rPr lang="en-US" sz="529">
                  <a:solidFill>
                    <a:srgbClr val="FFFFFF"/>
                  </a:solidFill>
                </a:rPr>
              </a:br>
              <a:r>
                <a:rPr lang="en-US" sz="529">
                  <a:solidFill>
                    <a:srgbClr val="FFFFFF"/>
                  </a:solidFill>
                </a:rPr>
                <a:t>Uptime</a:t>
              </a:r>
            </a:p>
          </p:txBody>
        </p:sp>
        <p:pic>
          <p:nvPicPr>
            <p:cNvPr id="15" name="Picture Placeholder 15">
              <a:extLst>
                <a:ext uri="{FF2B5EF4-FFF2-40B4-BE49-F238E27FC236}">
                  <a16:creationId xmlns:a16="http://schemas.microsoft.com/office/drawing/2014/main" id="{80C71555-0F33-4F39-8FAA-7CF723AF5A9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3330892" y="2692436"/>
              <a:ext cx="1241724" cy="959044"/>
            </a:xfrm>
            <a:prstGeom prst="rect">
              <a:avLst/>
            </a:prstGeom>
          </p:spPr>
        </p:pic>
        <p:pic>
          <p:nvPicPr>
            <p:cNvPr id="16" name="Picture Placeholder 25">
              <a:extLst>
                <a:ext uri="{FF2B5EF4-FFF2-40B4-BE49-F238E27FC236}">
                  <a16:creationId xmlns:a16="http://schemas.microsoft.com/office/drawing/2014/main" id="{7EB4C7C5-847C-4F5B-8541-77251355DA6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9176" y="2693296"/>
              <a:ext cx="1241725" cy="956105"/>
            </a:xfrm>
            <a:prstGeom prst="rect">
              <a:avLst/>
            </a:prstGeom>
          </p:spPr>
        </p:pic>
      </p:grpSp>
      <p:pic>
        <p:nvPicPr>
          <p:cNvPr id="17" name="Picture 16">
            <a:extLst>
              <a:ext uri="{FF2B5EF4-FFF2-40B4-BE49-F238E27FC236}">
                <a16:creationId xmlns:a16="http://schemas.microsoft.com/office/drawing/2014/main" id="{56121FC6-91F8-4975-9883-D50379B4549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80297" y="1090848"/>
            <a:ext cx="949105" cy="739701"/>
          </a:xfrm>
          <a:prstGeom prst="rect">
            <a:avLst/>
          </a:prstGeom>
          <a:effectLst/>
        </p:spPr>
      </p:pic>
      <p:sp>
        <p:nvSpPr>
          <p:cNvPr id="18" name="Rounded Rectangle 6">
            <a:extLst>
              <a:ext uri="{FF2B5EF4-FFF2-40B4-BE49-F238E27FC236}">
                <a16:creationId xmlns:a16="http://schemas.microsoft.com/office/drawing/2014/main" id="{96F603FD-DA07-4497-A414-5F9CD255CC8B}"/>
              </a:ext>
            </a:extLst>
          </p:cNvPr>
          <p:cNvSpPr txBox="1"/>
          <p:nvPr/>
        </p:nvSpPr>
        <p:spPr>
          <a:xfrm>
            <a:off x="4819652" y="1093910"/>
            <a:ext cx="938595" cy="948683"/>
          </a:xfrm>
          <a:prstGeom prst="rect">
            <a:avLst/>
          </a:prstGeom>
          <a:solidFill>
            <a:srgbClr val="3B4448"/>
          </a:solidFill>
          <a:effectLst/>
        </p:spPr>
        <p:style>
          <a:lnRef idx="0">
            <a:scrgbClr r="0" g="0" b="0"/>
          </a:lnRef>
          <a:fillRef idx="0">
            <a:scrgbClr r="0" g="0" b="0"/>
          </a:fillRef>
          <a:effectRef idx="0">
            <a:scrgbClr r="0" g="0" b="0"/>
          </a:effectRef>
          <a:fontRef idx="minor">
            <a:schemeClr val="lt1"/>
          </a:fontRef>
        </p:style>
        <p:txBody>
          <a:bodyPr spcFirstLastPara="0" vert="horz" wrap="square" lIns="28799" tIns="28799" rIns="28799" bIns="28799" numCol="1" spcCol="1270" anchor="b" anchorCtr="0">
            <a:noAutofit/>
          </a:bodyPr>
          <a:lstStyle/>
          <a:p>
            <a:pPr algn="ctr" defTabSz="335962">
              <a:lnSpc>
                <a:spcPct val="90000"/>
              </a:lnSpc>
              <a:spcBef>
                <a:spcPct val="0"/>
              </a:spcBef>
              <a:spcAft>
                <a:spcPct val="35000"/>
              </a:spcAft>
            </a:pPr>
            <a:r>
              <a:rPr lang="en-US" sz="529">
                <a:solidFill>
                  <a:srgbClr val="FFFFFF"/>
                </a:solidFill>
              </a:rPr>
              <a:t>GPE </a:t>
            </a:r>
            <a:br>
              <a:rPr lang="en-US" sz="529">
                <a:solidFill>
                  <a:srgbClr val="FFFFFF"/>
                </a:solidFill>
              </a:rPr>
            </a:br>
            <a:r>
              <a:rPr lang="en-US" sz="529">
                <a:solidFill>
                  <a:srgbClr val="FFFFFF"/>
                </a:solidFill>
              </a:rPr>
              <a:t>Machines Range</a:t>
            </a:r>
          </a:p>
        </p:txBody>
      </p:sp>
      <p:pic>
        <p:nvPicPr>
          <p:cNvPr id="19" name="Picture 18">
            <a:extLst>
              <a:ext uri="{FF2B5EF4-FFF2-40B4-BE49-F238E27FC236}">
                <a16:creationId xmlns:a16="http://schemas.microsoft.com/office/drawing/2014/main" id="{43E1F38F-32AB-450C-8002-D8D63037A45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19652" y="1090849"/>
            <a:ext cx="938595" cy="731898"/>
          </a:xfrm>
          <a:prstGeom prst="rect">
            <a:avLst/>
          </a:prstGeom>
          <a:effectLst/>
        </p:spPr>
      </p:pic>
      <p:sp>
        <p:nvSpPr>
          <p:cNvPr id="20" name="Rounded Rectangle 6">
            <a:extLst>
              <a:ext uri="{FF2B5EF4-FFF2-40B4-BE49-F238E27FC236}">
                <a16:creationId xmlns:a16="http://schemas.microsoft.com/office/drawing/2014/main" id="{10034F5A-3F59-4F52-85F3-51B9FFAFBFFB}"/>
              </a:ext>
            </a:extLst>
          </p:cNvPr>
          <p:cNvSpPr txBox="1"/>
          <p:nvPr/>
        </p:nvSpPr>
        <p:spPr>
          <a:xfrm>
            <a:off x="5816649" y="1093910"/>
            <a:ext cx="938595" cy="948683"/>
          </a:xfrm>
          <a:prstGeom prst="rect">
            <a:avLst/>
          </a:prstGeom>
          <a:solidFill>
            <a:srgbClr val="3B4448"/>
          </a:solidFill>
          <a:effectLst/>
        </p:spPr>
        <p:style>
          <a:lnRef idx="0">
            <a:scrgbClr r="0" g="0" b="0"/>
          </a:lnRef>
          <a:fillRef idx="0">
            <a:scrgbClr r="0" g="0" b="0"/>
          </a:fillRef>
          <a:effectRef idx="0">
            <a:scrgbClr r="0" g="0" b="0"/>
          </a:effectRef>
          <a:fontRef idx="minor">
            <a:schemeClr val="lt1"/>
          </a:fontRef>
        </p:style>
        <p:txBody>
          <a:bodyPr spcFirstLastPara="0" vert="horz" wrap="square" lIns="28799" tIns="28799" rIns="28799" bIns="28799" numCol="1" spcCol="1270" anchor="b" anchorCtr="0">
            <a:noAutofit/>
          </a:bodyPr>
          <a:lstStyle/>
          <a:p>
            <a:pPr algn="ctr" defTabSz="335962">
              <a:lnSpc>
                <a:spcPct val="90000"/>
              </a:lnSpc>
              <a:spcBef>
                <a:spcPct val="0"/>
              </a:spcBef>
              <a:spcAft>
                <a:spcPct val="35000"/>
              </a:spcAft>
            </a:pPr>
            <a:r>
              <a:rPr lang="en-US" sz="529">
                <a:solidFill>
                  <a:srgbClr val="FFFFFF"/>
                </a:solidFill>
              </a:rPr>
              <a:t>Compact </a:t>
            </a:r>
            <a:br>
              <a:rPr lang="en-US" sz="529">
                <a:solidFill>
                  <a:srgbClr val="FFFFFF"/>
                </a:solidFill>
              </a:rPr>
            </a:br>
            <a:r>
              <a:rPr lang="en-US" sz="529">
                <a:solidFill>
                  <a:srgbClr val="FFFFFF"/>
                </a:solidFill>
              </a:rPr>
              <a:t>Machines Range</a:t>
            </a:r>
          </a:p>
        </p:txBody>
      </p:sp>
      <p:pic>
        <p:nvPicPr>
          <p:cNvPr id="21" name="Picture 20">
            <a:extLst>
              <a:ext uri="{FF2B5EF4-FFF2-40B4-BE49-F238E27FC236}">
                <a16:creationId xmlns:a16="http://schemas.microsoft.com/office/drawing/2014/main" id="{C220803F-A4C1-4EEE-9BE7-DF067E97817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16100" y="1090848"/>
            <a:ext cx="941339" cy="728592"/>
          </a:xfrm>
          <a:prstGeom prst="rect">
            <a:avLst/>
          </a:prstGeom>
          <a:effectLst/>
        </p:spPr>
      </p:pic>
      <p:sp>
        <p:nvSpPr>
          <p:cNvPr id="22" name="Rounded Rectangle 6">
            <a:extLst>
              <a:ext uri="{FF2B5EF4-FFF2-40B4-BE49-F238E27FC236}">
                <a16:creationId xmlns:a16="http://schemas.microsoft.com/office/drawing/2014/main" id="{BB27E67B-497F-482B-A6DB-3EE45D22AE30}"/>
              </a:ext>
            </a:extLst>
          </p:cNvPr>
          <p:cNvSpPr txBox="1"/>
          <p:nvPr/>
        </p:nvSpPr>
        <p:spPr>
          <a:xfrm>
            <a:off x="5816649" y="2092960"/>
            <a:ext cx="938595" cy="948683"/>
          </a:xfrm>
          <a:prstGeom prst="rect">
            <a:avLst/>
          </a:prstGeom>
          <a:solidFill>
            <a:srgbClr val="3B4448"/>
          </a:solidFill>
          <a:effectLst/>
        </p:spPr>
        <p:style>
          <a:lnRef idx="0">
            <a:scrgbClr r="0" g="0" b="0"/>
          </a:lnRef>
          <a:fillRef idx="0">
            <a:scrgbClr r="0" g="0" b="0"/>
          </a:fillRef>
          <a:effectRef idx="0">
            <a:scrgbClr r="0" g="0" b="0"/>
          </a:effectRef>
          <a:fontRef idx="minor">
            <a:schemeClr val="lt1"/>
          </a:fontRef>
        </p:style>
        <p:txBody>
          <a:bodyPr spcFirstLastPara="0" vert="horz" wrap="square" lIns="28799" tIns="28799" rIns="28799" bIns="28799" numCol="1" spcCol="1270" anchor="b" anchorCtr="0">
            <a:noAutofit/>
          </a:bodyPr>
          <a:lstStyle/>
          <a:p>
            <a:pPr algn="ctr" defTabSz="335962">
              <a:lnSpc>
                <a:spcPct val="90000"/>
              </a:lnSpc>
              <a:spcBef>
                <a:spcPct val="0"/>
              </a:spcBef>
              <a:spcAft>
                <a:spcPct val="35000"/>
              </a:spcAft>
            </a:pPr>
            <a:r>
              <a:rPr lang="en-US" sz="529">
                <a:solidFill>
                  <a:srgbClr val="FFFFFF"/>
                </a:solidFill>
              </a:rPr>
              <a:t>Parts and </a:t>
            </a:r>
            <a:br>
              <a:rPr lang="en-US" sz="529">
                <a:solidFill>
                  <a:srgbClr val="FFFFFF"/>
                </a:solidFill>
              </a:rPr>
            </a:br>
            <a:r>
              <a:rPr lang="en-US" sz="529">
                <a:solidFill>
                  <a:srgbClr val="FFFFFF"/>
                </a:solidFill>
              </a:rPr>
              <a:t>Attachments</a:t>
            </a:r>
          </a:p>
        </p:txBody>
      </p:sp>
      <p:pic>
        <p:nvPicPr>
          <p:cNvPr id="23" name="Picture 22" descr="A picture containing outdoor, parked, truck, sitting&#10;&#10;Description automatically generated">
            <a:extLst>
              <a:ext uri="{FF2B5EF4-FFF2-40B4-BE49-F238E27FC236}">
                <a16:creationId xmlns:a16="http://schemas.microsoft.com/office/drawing/2014/main" id="{C8CE500C-5D97-44A1-94D9-5F30EBBCB9E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16182" y="2096729"/>
            <a:ext cx="939105" cy="720141"/>
          </a:xfrm>
          <a:prstGeom prst="rect">
            <a:avLst/>
          </a:prstGeom>
          <a:effectLst/>
        </p:spPr>
      </p:pic>
      <p:sp>
        <p:nvSpPr>
          <p:cNvPr id="24" name="Rounded Rectangle 6">
            <a:extLst>
              <a:ext uri="{FF2B5EF4-FFF2-40B4-BE49-F238E27FC236}">
                <a16:creationId xmlns:a16="http://schemas.microsoft.com/office/drawing/2014/main" id="{4A1A0355-C435-4C3E-842E-A963CF427991}"/>
              </a:ext>
            </a:extLst>
          </p:cNvPr>
          <p:cNvSpPr txBox="1"/>
          <p:nvPr/>
        </p:nvSpPr>
        <p:spPr>
          <a:xfrm>
            <a:off x="4819652" y="2092960"/>
            <a:ext cx="938595" cy="948683"/>
          </a:xfrm>
          <a:prstGeom prst="rect">
            <a:avLst/>
          </a:prstGeom>
          <a:solidFill>
            <a:srgbClr val="3B4448"/>
          </a:solidFill>
          <a:effectLst/>
        </p:spPr>
        <p:style>
          <a:lnRef idx="0">
            <a:scrgbClr r="0" g="0" b="0"/>
          </a:lnRef>
          <a:fillRef idx="0">
            <a:scrgbClr r="0" g="0" b="0"/>
          </a:fillRef>
          <a:effectRef idx="0">
            <a:scrgbClr r="0" g="0" b="0"/>
          </a:effectRef>
          <a:fontRef idx="minor">
            <a:schemeClr val="lt1"/>
          </a:fontRef>
        </p:style>
        <p:txBody>
          <a:bodyPr spcFirstLastPara="0" vert="horz" wrap="square" lIns="28799" tIns="28799" rIns="28799" bIns="28799" numCol="1" spcCol="1270" anchor="b" anchorCtr="0">
            <a:noAutofit/>
          </a:bodyPr>
          <a:lstStyle/>
          <a:p>
            <a:pPr algn="ctr" defTabSz="335962">
              <a:lnSpc>
                <a:spcPct val="90000"/>
              </a:lnSpc>
              <a:spcBef>
                <a:spcPct val="0"/>
              </a:spcBef>
              <a:spcAft>
                <a:spcPct val="35000"/>
              </a:spcAft>
            </a:pPr>
            <a:r>
              <a:rPr lang="en-US" sz="529">
                <a:solidFill>
                  <a:srgbClr val="FFFFFF"/>
                </a:solidFill>
              </a:rPr>
              <a:t>Road </a:t>
            </a:r>
            <a:br>
              <a:rPr lang="en-US" sz="529">
                <a:solidFill>
                  <a:srgbClr val="FFFFFF"/>
                </a:solidFill>
              </a:rPr>
            </a:br>
            <a:r>
              <a:rPr lang="en-US" sz="529">
                <a:solidFill>
                  <a:srgbClr val="FFFFFF"/>
                </a:solidFill>
              </a:rPr>
              <a:t>Machines Range</a:t>
            </a:r>
          </a:p>
        </p:txBody>
      </p:sp>
      <p:sp>
        <p:nvSpPr>
          <p:cNvPr id="25" name="TextBox 24">
            <a:extLst>
              <a:ext uri="{FF2B5EF4-FFF2-40B4-BE49-F238E27FC236}">
                <a16:creationId xmlns:a16="http://schemas.microsoft.com/office/drawing/2014/main" id="{63FBB012-E14D-412E-90E6-EEA29DE2D094}"/>
              </a:ext>
            </a:extLst>
          </p:cNvPr>
          <p:cNvSpPr txBox="1"/>
          <p:nvPr/>
        </p:nvSpPr>
        <p:spPr>
          <a:xfrm>
            <a:off x="4423364" y="1819440"/>
            <a:ext cx="393628" cy="464614"/>
          </a:xfrm>
          <a:prstGeom prst="rect">
            <a:avLst/>
          </a:prstGeom>
          <a:noFill/>
        </p:spPr>
        <p:txBody>
          <a:bodyPr wrap="square" rtlCol="0">
            <a:spAutoFit/>
          </a:bodyPr>
          <a:lstStyle/>
          <a:p>
            <a:pPr algn="ctr" defTabSz="691122"/>
            <a:r>
              <a:rPr lang="en-GB" sz="2419" b="1">
                <a:solidFill>
                  <a:schemeClr val="tx2"/>
                </a:solidFill>
                <a:latin typeface="Arial"/>
              </a:rPr>
              <a:t>+</a:t>
            </a:r>
            <a:endParaRPr lang="en-US" sz="2419" b="1">
              <a:solidFill>
                <a:schemeClr val="tx2"/>
              </a:solidFill>
              <a:latin typeface="Arial"/>
            </a:endParaRPr>
          </a:p>
        </p:txBody>
      </p:sp>
      <p:sp>
        <p:nvSpPr>
          <p:cNvPr id="26" name="Rectangle 25">
            <a:extLst>
              <a:ext uri="{FF2B5EF4-FFF2-40B4-BE49-F238E27FC236}">
                <a16:creationId xmlns:a16="http://schemas.microsoft.com/office/drawing/2014/main" id="{3210F8F9-08F0-465A-893B-F4F116B4074D}"/>
              </a:ext>
            </a:extLst>
          </p:cNvPr>
          <p:cNvSpPr/>
          <p:nvPr/>
        </p:nvSpPr>
        <p:spPr>
          <a:xfrm>
            <a:off x="4819186" y="877049"/>
            <a:ext cx="1647435" cy="217945"/>
          </a:xfrm>
          <a:prstGeom prst="rect">
            <a:avLst/>
          </a:prstGeom>
        </p:spPr>
        <p:txBody>
          <a:bodyPr wrap="square" lIns="0">
            <a:spAutoFit/>
          </a:bodyPr>
          <a:lstStyle/>
          <a:p>
            <a:pPr defTabSz="403155">
              <a:lnSpc>
                <a:spcPct val="90000"/>
              </a:lnSpc>
              <a:spcBef>
                <a:spcPct val="0"/>
              </a:spcBef>
              <a:spcAft>
                <a:spcPct val="35000"/>
              </a:spcAft>
            </a:pPr>
            <a:r>
              <a:rPr lang="en-US" sz="907">
                <a:solidFill>
                  <a:srgbClr val="4D4E53"/>
                </a:solidFill>
                <a:latin typeface="Volvo Novum" panose="020B0503040502060204" pitchFamily="34" charset="77"/>
              </a:rPr>
              <a:t>Volvo CE Products</a:t>
            </a:r>
          </a:p>
        </p:txBody>
      </p:sp>
      <p:pic>
        <p:nvPicPr>
          <p:cNvPr id="27" name="Picture 26">
            <a:extLst>
              <a:ext uri="{FF2B5EF4-FFF2-40B4-BE49-F238E27FC236}">
                <a16:creationId xmlns:a16="http://schemas.microsoft.com/office/drawing/2014/main" id="{E909F584-6A9E-4AF1-B020-9263177B981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819187" y="2096729"/>
            <a:ext cx="938593" cy="724113"/>
          </a:xfrm>
          <a:prstGeom prst="rect">
            <a:avLst/>
          </a:prstGeom>
          <a:effectLst/>
        </p:spPr>
      </p:pic>
      <p:sp>
        <p:nvSpPr>
          <p:cNvPr id="2" name="Date Placeholder 1">
            <a:extLst>
              <a:ext uri="{FF2B5EF4-FFF2-40B4-BE49-F238E27FC236}">
                <a16:creationId xmlns:a16="http://schemas.microsoft.com/office/drawing/2014/main" id="{A85D1EC6-5379-4791-9BB6-A11313F01731}"/>
              </a:ext>
            </a:extLst>
          </p:cNvPr>
          <p:cNvSpPr>
            <a:spLocks noGrp="1"/>
          </p:cNvSpPr>
          <p:nvPr>
            <p:ph type="dt" sz="half" idx="10"/>
          </p:nvPr>
        </p:nvSpPr>
        <p:spPr/>
        <p:txBody>
          <a:bodyPr/>
          <a:lstStyle/>
          <a:p>
            <a:fld id="{13F80FFF-7EF0-4BAF-9C3D-ED700D77140A}" type="datetime1">
              <a:rPr lang="en-US" smtClean="0"/>
              <a:t>2/27/2023</a:t>
            </a:fld>
            <a:endParaRPr lang="en-US"/>
          </a:p>
        </p:txBody>
      </p:sp>
      <p:sp>
        <p:nvSpPr>
          <p:cNvPr id="4" name="Slide Number Placeholder 3">
            <a:extLst>
              <a:ext uri="{FF2B5EF4-FFF2-40B4-BE49-F238E27FC236}">
                <a16:creationId xmlns:a16="http://schemas.microsoft.com/office/drawing/2014/main" id="{BABA3B75-F4E0-4A69-B98B-8D28376A8B30}"/>
              </a:ext>
            </a:extLst>
          </p:cNvPr>
          <p:cNvSpPr>
            <a:spLocks noGrp="1"/>
          </p:cNvSpPr>
          <p:nvPr>
            <p:ph type="sldNum" sz="quarter" idx="12"/>
          </p:nvPr>
        </p:nvSpPr>
        <p:spPr/>
        <p:txBody>
          <a:bodyPr/>
          <a:lstStyle/>
          <a:p>
            <a:fld id="{F4BB9EDD-1740-4E4A-8601-A7D0893F42E6}" type="slidenum">
              <a:rPr lang="en-US" smtClean="0"/>
              <a:pPr/>
              <a:t>10</a:t>
            </a:fld>
            <a:endParaRPr lang="en-US"/>
          </a:p>
        </p:txBody>
      </p:sp>
      <p:sp>
        <p:nvSpPr>
          <p:cNvPr id="28" name="Footer Placeholder 27">
            <a:extLst>
              <a:ext uri="{FF2B5EF4-FFF2-40B4-BE49-F238E27FC236}">
                <a16:creationId xmlns:a16="http://schemas.microsoft.com/office/drawing/2014/main" id="{EF7E6978-BCB3-453B-A2B8-E10FAEDBCD9E}"/>
              </a:ext>
            </a:extLst>
          </p:cNvPr>
          <p:cNvSpPr>
            <a:spLocks noGrp="1"/>
          </p:cNvSpPr>
          <p:nvPr>
            <p:ph type="ftr" sz="quarter" idx="11"/>
          </p:nvPr>
        </p:nvSpPr>
        <p:spPr/>
        <p:txBody>
          <a:bodyPr/>
          <a:lstStyle/>
          <a:p>
            <a:r>
              <a:rPr lang="en-US"/>
              <a:t>Volvo CE - Company Presentation</a:t>
            </a:r>
          </a:p>
        </p:txBody>
      </p:sp>
    </p:spTree>
    <p:extLst>
      <p:ext uri="{BB962C8B-B14F-4D97-AF65-F5344CB8AC3E}">
        <p14:creationId xmlns:p14="http://schemas.microsoft.com/office/powerpoint/2010/main" val="121549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descr="En bild som visar himmel, utomhus, gräs, hus&#10;&#10;Automatiskt genererad beskrivning">
            <a:extLst>
              <a:ext uri="{FF2B5EF4-FFF2-40B4-BE49-F238E27FC236}">
                <a16:creationId xmlns:a16="http://schemas.microsoft.com/office/drawing/2014/main" id="{598176A0-55E3-FFB1-8744-43150DC519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 y="-815"/>
            <a:ext cx="6911771" cy="3889420"/>
          </a:xfrm>
          <a:prstGeom prst="rect">
            <a:avLst/>
          </a:prstGeom>
        </p:spPr>
      </p:pic>
      <p:sp>
        <p:nvSpPr>
          <p:cNvPr id="3" name="Slide Number Placeholder 2">
            <a:extLst>
              <a:ext uri="{FF2B5EF4-FFF2-40B4-BE49-F238E27FC236}">
                <a16:creationId xmlns:a16="http://schemas.microsoft.com/office/drawing/2014/main" id="{3E5C00AF-8232-4956-BB95-C3E948304A4E}"/>
              </a:ext>
            </a:extLst>
          </p:cNvPr>
          <p:cNvSpPr>
            <a:spLocks noGrp="1"/>
          </p:cNvSpPr>
          <p:nvPr>
            <p:ph type="sldNum" sz="quarter" idx="19"/>
          </p:nvPr>
        </p:nvSpPr>
        <p:spPr/>
        <p:txBody>
          <a:bodyPr/>
          <a:lstStyle/>
          <a:p>
            <a:fld id="{F4BB9EDD-1740-4E4A-8601-A7D0893F42E6}" type="slidenum">
              <a:rPr lang="en-US" smtClean="0"/>
              <a:pPr/>
              <a:t>11</a:t>
            </a:fld>
            <a:endParaRPr lang="en-US"/>
          </a:p>
        </p:txBody>
      </p:sp>
      <p:sp>
        <p:nvSpPr>
          <p:cNvPr id="5" name="Text Placeholder 4">
            <a:extLst>
              <a:ext uri="{FF2B5EF4-FFF2-40B4-BE49-F238E27FC236}">
                <a16:creationId xmlns:a16="http://schemas.microsoft.com/office/drawing/2014/main" id="{EEFA3431-35D4-459C-970E-F6033CB70E13}"/>
              </a:ext>
            </a:extLst>
          </p:cNvPr>
          <p:cNvSpPr>
            <a:spLocks noGrp="1"/>
          </p:cNvSpPr>
          <p:nvPr>
            <p:ph type="body" sz="quarter" idx="16"/>
          </p:nvPr>
        </p:nvSpPr>
        <p:spPr/>
        <p:txBody>
          <a:bodyPr/>
          <a:lstStyle/>
          <a:p>
            <a:endParaRPr lang="en-US"/>
          </a:p>
        </p:txBody>
      </p:sp>
      <p:sp>
        <p:nvSpPr>
          <p:cNvPr id="4" name="Title 3">
            <a:extLst>
              <a:ext uri="{FF2B5EF4-FFF2-40B4-BE49-F238E27FC236}">
                <a16:creationId xmlns:a16="http://schemas.microsoft.com/office/drawing/2014/main" id="{00A02C41-95BD-4D1F-A1B4-0268927C85E5}"/>
              </a:ext>
            </a:extLst>
          </p:cNvPr>
          <p:cNvSpPr>
            <a:spLocks noGrp="1"/>
          </p:cNvSpPr>
          <p:nvPr>
            <p:ph type="ctrTitle"/>
          </p:nvPr>
        </p:nvSpPr>
        <p:spPr>
          <a:xfrm>
            <a:off x="752248" y="422409"/>
            <a:ext cx="5282570" cy="992322"/>
          </a:xfrm>
        </p:spPr>
        <p:txBody>
          <a:bodyPr/>
          <a:lstStyle/>
          <a:p>
            <a:r>
              <a:rPr lang="sv-SE" spc="170"/>
              <a:t>Strong swedish heritage</a:t>
            </a:r>
            <a:endParaRPr lang="en-US" spc="170"/>
          </a:p>
        </p:txBody>
      </p:sp>
      <p:sp>
        <p:nvSpPr>
          <p:cNvPr id="6" name="Text Placeholder 5">
            <a:extLst>
              <a:ext uri="{FF2B5EF4-FFF2-40B4-BE49-F238E27FC236}">
                <a16:creationId xmlns:a16="http://schemas.microsoft.com/office/drawing/2014/main" id="{8E231F81-8609-43E5-A346-1A96C9FEF0EA}"/>
              </a:ext>
            </a:extLst>
          </p:cNvPr>
          <p:cNvSpPr>
            <a:spLocks noGrp="1"/>
          </p:cNvSpPr>
          <p:nvPr>
            <p:ph type="body" sz="quarter" idx="21"/>
          </p:nvPr>
        </p:nvSpPr>
        <p:spPr/>
        <p:txBody>
          <a:bodyPr/>
          <a:lstStyle/>
          <a:p>
            <a:endParaRPr lang="en-US"/>
          </a:p>
        </p:txBody>
      </p:sp>
      <p:sp>
        <p:nvSpPr>
          <p:cNvPr id="13" name="TextBox 12">
            <a:extLst>
              <a:ext uri="{FF2B5EF4-FFF2-40B4-BE49-F238E27FC236}">
                <a16:creationId xmlns:a16="http://schemas.microsoft.com/office/drawing/2014/main" id="{C1DD3D7E-CF21-4F8E-A5F8-135FF4AF8059}"/>
              </a:ext>
            </a:extLst>
          </p:cNvPr>
          <p:cNvSpPr txBox="1"/>
          <p:nvPr/>
        </p:nvSpPr>
        <p:spPr>
          <a:xfrm>
            <a:off x="3110059" y="158122"/>
            <a:ext cx="691857" cy="53062"/>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vert="horz" lIns="0" tIns="25919" rIns="51838" bIns="25919" rtlCol="0">
            <a:normAutofit fontScale="25000" lnSpcReduction="20000"/>
          </a:bodyPr>
          <a:lstStyle/>
          <a:p>
            <a:pPr defTabSz="548575" fontAlgn="base">
              <a:lnSpc>
                <a:spcPct val="104000"/>
              </a:lnSpc>
              <a:spcBef>
                <a:spcPts val="540"/>
              </a:spcBef>
              <a:buClr>
                <a:schemeClr val="accent1"/>
              </a:buClr>
            </a:pPr>
            <a:endParaRPr lang="en-US" sz="227">
              <a:ea typeface="Volvo Broad Pro" panose="02000606020000020004" pitchFamily="50" charset="0"/>
            </a:endParaRPr>
          </a:p>
        </p:txBody>
      </p:sp>
      <p:sp>
        <p:nvSpPr>
          <p:cNvPr id="7" name="Date Placeholder 6">
            <a:extLst>
              <a:ext uri="{FF2B5EF4-FFF2-40B4-BE49-F238E27FC236}">
                <a16:creationId xmlns:a16="http://schemas.microsoft.com/office/drawing/2014/main" id="{F5CA1C98-9DE7-431B-9FB3-F6955658E187}"/>
              </a:ext>
            </a:extLst>
          </p:cNvPr>
          <p:cNvSpPr>
            <a:spLocks noGrp="1"/>
          </p:cNvSpPr>
          <p:nvPr>
            <p:ph type="dt" sz="half" idx="17"/>
          </p:nvPr>
        </p:nvSpPr>
        <p:spPr/>
        <p:txBody>
          <a:bodyPr/>
          <a:lstStyle/>
          <a:p>
            <a:fld id="{9BA01B78-9D57-4B05-8264-6C4EE801DE6A}" type="datetime1">
              <a:rPr lang="en-US" smtClean="0"/>
              <a:t>2/27/2023</a:t>
            </a:fld>
            <a:endParaRPr lang="en-US"/>
          </a:p>
        </p:txBody>
      </p:sp>
      <p:sp>
        <p:nvSpPr>
          <p:cNvPr id="8" name="Footer Placeholder 7">
            <a:extLst>
              <a:ext uri="{FF2B5EF4-FFF2-40B4-BE49-F238E27FC236}">
                <a16:creationId xmlns:a16="http://schemas.microsoft.com/office/drawing/2014/main" id="{6502F8B0-377A-4627-9DA3-9F0934DE9D78}"/>
              </a:ext>
            </a:extLst>
          </p:cNvPr>
          <p:cNvSpPr>
            <a:spLocks noGrp="1"/>
          </p:cNvSpPr>
          <p:nvPr>
            <p:ph type="ftr" sz="quarter" idx="18"/>
          </p:nvPr>
        </p:nvSpPr>
        <p:spPr/>
        <p:txBody>
          <a:bodyPr/>
          <a:lstStyle/>
          <a:p>
            <a:r>
              <a:rPr lang="en-US"/>
              <a:t>Volvo CE - Company Presentation</a:t>
            </a:r>
          </a:p>
        </p:txBody>
      </p:sp>
    </p:spTree>
    <p:extLst>
      <p:ext uri="{BB962C8B-B14F-4D97-AF65-F5344CB8AC3E}">
        <p14:creationId xmlns:p14="http://schemas.microsoft.com/office/powerpoint/2010/main" val="3990805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110C85-236B-407A-AD75-818ADC6AD273}"/>
              </a:ext>
            </a:extLst>
          </p:cNvPr>
          <p:cNvSpPr>
            <a:spLocks noGrp="1"/>
          </p:cNvSpPr>
          <p:nvPr>
            <p:ph type="sldNum" sz="quarter" idx="12"/>
          </p:nvPr>
        </p:nvSpPr>
        <p:spPr/>
        <p:txBody>
          <a:bodyPr/>
          <a:lstStyle/>
          <a:p>
            <a:fld id="{F4BB9EDD-1740-4E4A-8601-A7D0893F42E6}" type="slidenum">
              <a:rPr lang="en-US" smtClean="0"/>
              <a:pPr/>
              <a:t>12</a:t>
            </a:fld>
            <a:endParaRPr lang="en-US"/>
          </a:p>
        </p:txBody>
      </p:sp>
      <p:sp>
        <p:nvSpPr>
          <p:cNvPr id="19" name="Text Placeholder 18">
            <a:extLst>
              <a:ext uri="{FF2B5EF4-FFF2-40B4-BE49-F238E27FC236}">
                <a16:creationId xmlns:a16="http://schemas.microsoft.com/office/drawing/2014/main" id="{5DD97667-4179-4B1B-929A-90A4B7C00C81}"/>
              </a:ext>
            </a:extLst>
          </p:cNvPr>
          <p:cNvSpPr>
            <a:spLocks noGrp="1"/>
          </p:cNvSpPr>
          <p:nvPr>
            <p:ph type="body" sz="quarter" idx="18"/>
          </p:nvPr>
        </p:nvSpPr>
        <p:spPr/>
        <p:txBody>
          <a:bodyPr/>
          <a:lstStyle/>
          <a:p>
            <a:endParaRPr lang="en-US"/>
          </a:p>
        </p:txBody>
      </p:sp>
      <p:sp>
        <p:nvSpPr>
          <p:cNvPr id="28" name="Title 8">
            <a:extLst>
              <a:ext uri="{FF2B5EF4-FFF2-40B4-BE49-F238E27FC236}">
                <a16:creationId xmlns:a16="http://schemas.microsoft.com/office/drawing/2014/main" id="{5F0ACB42-4EDE-4B11-99C8-90DD18CA793F}"/>
              </a:ext>
            </a:extLst>
          </p:cNvPr>
          <p:cNvSpPr txBox="1">
            <a:spLocks/>
          </p:cNvSpPr>
          <p:nvPr/>
        </p:nvSpPr>
        <p:spPr>
          <a:xfrm>
            <a:off x="400396" y="547893"/>
            <a:ext cx="6117291" cy="369206"/>
          </a:xfrm>
          <a:prstGeom prst="rect">
            <a:avLst/>
          </a:prstGeom>
        </p:spPr>
        <p:txBody>
          <a:bodyPr vert="horz" lIns="51838" tIns="102044" rIns="51838" bIns="25919" rtlCol="0" anchor="t" anchorCtr="0">
            <a:noAutofit/>
          </a:bodyPr>
          <a:lstStyle>
            <a:lvl1pPr algn="l" defTabSz="967710" rtl="0" eaLnBrk="1" latinLnBrk="0" hangingPunct="1">
              <a:lnSpc>
                <a:spcPct val="70000"/>
              </a:lnSpc>
              <a:spcBef>
                <a:spcPct val="0"/>
              </a:spcBef>
              <a:buNone/>
              <a:defRPr lang="en-US" sz="5400" b="0" kern="1200" spc="320" baseline="0">
                <a:solidFill>
                  <a:schemeClr val="bg1"/>
                </a:solidFill>
                <a:latin typeface="Volvo Broad Pro" panose="02000606020000020004" pitchFamily="50" charset="0"/>
                <a:ea typeface="+mj-ea"/>
                <a:cs typeface="+mn-cs"/>
              </a:defRPr>
            </a:lvl1pPr>
          </a:lstStyle>
          <a:p>
            <a:pPr defTabSz="548575">
              <a:defRPr/>
            </a:pPr>
            <a:r>
              <a:rPr lang="sv-SE" sz="1361" spc="0">
                <a:solidFill>
                  <a:schemeClr val="tx1"/>
                </a:solidFill>
                <a:latin typeface="+mj-lt"/>
              </a:rPr>
              <a:t>Building on almost two centuries of innovation</a:t>
            </a:r>
          </a:p>
        </p:txBody>
      </p:sp>
      <p:pic>
        <p:nvPicPr>
          <p:cNvPr id="7" name="Bildobjekt 6" descr="En bild som visar utomhus, träd, himmel, parkerad&#10;&#10;Automatiskt genererad beskrivning">
            <a:extLst>
              <a:ext uri="{FF2B5EF4-FFF2-40B4-BE49-F238E27FC236}">
                <a16:creationId xmlns:a16="http://schemas.microsoft.com/office/drawing/2014/main" id="{3B5E3D87-064B-0BBB-953A-3CB5A50649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84469" y="1049975"/>
            <a:ext cx="3264175" cy="2075600"/>
          </a:xfrm>
          <a:prstGeom prst="rect">
            <a:avLst/>
          </a:prstGeom>
        </p:spPr>
      </p:pic>
      <p:pic>
        <p:nvPicPr>
          <p:cNvPr id="9" name="Bildobjekt 8" descr="En bild som visar träd, utomhus, lastbil, transport&#10;&#10;Automatiskt genererad beskrivning">
            <a:extLst>
              <a:ext uri="{FF2B5EF4-FFF2-40B4-BE49-F238E27FC236}">
                <a16:creationId xmlns:a16="http://schemas.microsoft.com/office/drawing/2014/main" id="{438CD1E9-5429-DF69-2DE9-C3B61AC4EBA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3331" y="1049977"/>
            <a:ext cx="3264175" cy="2075600"/>
          </a:xfrm>
          <a:prstGeom prst="rect">
            <a:avLst/>
          </a:prstGeom>
        </p:spPr>
      </p:pic>
      <p:sp>
        <p:nvSpPr>
          <p:cNvPr id="4" name="Date Placeholder 3">
            <a:extLst>
              <a:ext uri="{FF2B5EF4-FFF2-40B4-BE49-F238E27FC236}">
                <a16:creationId xmlns:a16="http://schemas.microsoft.com/office/drawing/2014/main" id="{37DC9C33-F3AD-494F-8DB7-D2197C9A2CCB}"/>
              </a:ext>
            </a:extLst>
          </p:cNvPr>
          <p:cNvSpPr>
            <a:spLocks noGrp="1"/>
          </p:cNvSpPr>
          <p:nvPr>
            <p:ph type="dt" sz="half" idx="10"/>
          </p:nvPr>
        </p:nvSpPr>
        <p:spPr/>
        <p:txBody>
          <a:bodyPr/>
          <a:lstStyle/>
          <a:p>
            <a:fld id="{61B9B58D-F2E9-43F9-926A-36D54D38D92A}" type="datetime1">
              <a:rPr lang="en-US" smtClean="0"/>
              <a:t>2/27/2023</a:t>
            </a:fld>
            <a:endParaRPr lang="en-US"/>
          </a:p>
        </p:txBody>
      </p:sp>
      <p:sp>
        <p:nvSpPr>
          <p:cNvPr id="5" name="Footer Placeholder 4">
            <a:extLst>
              <a:ext uri="{FF2B5EF4-FFF2-40B4-BE49-F238E27FC236}">
                <a16:creationId xmlns:a16="http://schemas.microsoft.com/office/drawing/2014/main" id="{B5223103-6A36-4654-A506-530ED5001683}"/>
              </a:ext>
            </a:extLst>
          </p:cNvPr>
          <p:cNvSpPr>
            <a:spLocks noGrp="1"/>
          </p:cNvSpPr>
          <p:nvPr>
            <p:ph type="ftr" sz="quarter" idx="11"/>
          </p:nvPr>
        </p:nvSpPr>
        <p:spPr/>
        <p:txBody>
          <a:bodyPr/>
          <a:lstStyle/>
          <a:p>
            <a:r>
              <a:rPr lang="en-US"/>
              <a:t>Volvo CE - Company Presentation</a:t>
            </a:r>
          </a:p>
        </p:txBody>
      </p:sp>
    </p:spTree>
    <p:extLst>
      <p:ext uri="{BB962C8B-B14F-4D97-AF65-F5344CB8AC3E}">
        <p14:creationId xmlns:p14="http://schemas.microsoft.com/office/powerpoint/2010/main" val="800957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descr="En bild som visar gul&#10;&#10;Automatiskt genererad beskrivning">
            <a:extLst>
              <a:ext uri="{FF2B5EF4-FFF2-40B4-BE49-F238E27FC236}">
                <a16:creationId xmlns:a16="http://schemas.microsoft.com/office/drawing/2014/main" id="{E12A0FF1-F356-7120-3207-242A91CF65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31119" y="720538"/>
            <a:ext cx="3809595" cy="2326010"/>
          </a:xfrm>
          <a:prstGeom prst="rect">
            <a:avLst/>
          </a:prstGeom>
        </p:spPr>
      </p:pic>
      <p:pic>
        <p:nvPicPr>
          <p:cNvPr id="14" name="Bildobjekt 13" descr="En bild som visar gul, transport&#10;&#10;Automatiskt genererad beskrivning">
            <a:extLst>
              <a:ext uri="{FF2B5EF4-FFF2-40B4-BE49-F238E27FC236}">
                <a16:creationId xmlns:a16="http://schemas.microsoft.com/office/drawing/2014/main" id="{3AC78A94-551B-D861-BC3F-260F19AFF5E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2154" y="1148540"/>
            <a:ext cx="2261931" cy="1626073"/>
          </a:xfrm>
          <a:prstGeom prst="rect">
            <a:avLst/>
          </a:prstGeom>
        </p:spPr>
      </p:pic>
      <p:sp>
        <p:nvSpPr>
          <p:cNvPr id="2" name="Date Placeholder 1">
            <a:extLst>
              <a:ext uri="{FF2B5EF4-FFF2-40B4-BE49-F238E27FC236}">
                <a16:creationId xmlns:a16="http://schemas.microsoft.com/office/drawing/2014/main" id="{737A491E-BC1E-4FB3-9172-C89AB90725D2}"/>
              </a:ext>
            </a:extLst>
          </p:cNvPr>
          <p:cNvSpPr>
            <a:spLocks noGrp="1"/>
          </p:cNvSpPr>
          <p:nvPr>
            <p:ph type="dt" sz="half" idx="10"/>
          </p:nvPr>
        </p:nvSpPr>
        <p:spPr/>
        <p:txBody>
          <a:bodyPr/>
          <a:lstStyle/>
          <a:p>
            <a:fld id="{3720FBA9-DC04-479F-94EC-8D268DF89F74}" type="datetime1">
              <a:rPr lang="en-US" smtClean="0"/>
              <a:t>2/27/2023</a:t>
            </a:fld>
            <a:endParaRPr lang="en-US"/>
          </a:p>
        </p:txBody>
      </p:sp>
      <p:sp>
        <p:nvSpPr>
          <p:cNvPr id="6" name="Footer Placeholder 5">
            <a:extLst>
              <a:ext uri="{FF2B5EF4-FFF2-40B4-BE49-F238E27FC236}">
                <a16:creationId xmlns:a16="http://schemas.microsoft.com/office/drawing/2014/main" id="{86124D20-03DE-4352-8185-04D8E5169EA5}"/>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6BA91DEE-8828-4614-9A1F-BB057EBEEEA6}"/>
              </a:ext>
            </a:extLst>
          </p:cNvPr>
          <p:cNvSpPr>
            <a:spLocks noGrp="1"/>
          </p:cNvSpPr>
          <p:nvPr>
            <p:ph type="sldNum" sz="quarter" idx="12"/>
          </p:nvPr>
        </p:nvSpPr>
        <p:spPr/>
        <p:txBody>
          <a:bodyPr/>
          <a:lstStyle/>
          <a:p>
            <a:fld id="{F4BB9EDD-1740-4E4A-8601-A7D0893F42E6}" type="slidenum">
              <a:rPr lang="en-US" smtClean="0"/>
              <a:pPr/>
              <a:t>13</a:t>
            </a:fld>
            <a:endParaRPr lang="en-US"/>
          </a:p>
        </p:txBody>
      </p:sp>
      <p:sp>
        <p:nvSpPr>
          <p:cNvPr id="20" name="Platshållare för text 19">
            <a:extLst>
              <a:ext uri="{FF2B5EF4-FFF2-40B4-BE49-F238E27FC236}">
                <a16:creationId xmlns:a16="http://schemas.microsoft.com/office/drawing/2014/main" id="{AFB9E770-7BE0-527D-51F4-CBC0B366000A}"/>
              </a:ext>
            </a:extLst>
          </p:cNvPr>
          <p:cNvSpPr>
            <a:spLocks noGrp="1"/>
          </p:cNvSpPr>
          <p:nvPr>
            <p:ph type="body" sz="quarter" idx="14"/>
          </p:nvPr>
        </p:nvSpPr>
        <p:spPr/>
        <p:txBody>
          <a:bodyPr vert="horz" lIns="0" tIns="0" rIns="51838" bIns="25919" rtlCol="0" anchor="t">
            <a:noAutofit/>
          </a:bodyPr>
          <a:lstStyle/>
          <a:p>
            <a:r>
              <a:rPr lang="sv-SE" err="1"/>
              <a:t>More</a:t>
            </a:r>
            <a:r>
              <a:rPr lang="sv-SE"/>
              <a:t> </a:t>
            </a:r>
            <a:r>
              <a:rPr lang="sv-SE" err="1"/>
              <a:t>than</a:t>
            </a:r>
            <a:r>
              <a:rPr lang="sv-SE"/>
              <a:t> 50 </a:t>
            </a:r>
            <a:r>
              <a:rPr lang="sv-SE" err="1"/>
              <a:t>years</a:t>
            </a:r>
            <a:r>
              <a:rPr lang="sv-SE"/>
              <a:t> </a:t>
            </a:r>
            <a:r>
              <a:rPr lang="sv-SE" err="1"/>
              <a:t>of</a:t>
            </a:r>
            <a:r>
              <a:rPr lang="sv-SE"/>
              <a:t> </a:t>
            </a:r>
            <a:r>
              <a:rPr lang="sv-SE" err="1"/>
              <a:t>articulated</a:t>
            </a:r>
            <a:r>
              <a:rPr lang="sv-SE"/>
              <a:t> </a:t>
            </a:r>
            <a:r>
              <a:rPr lang="sv-SE" err="1"/>
              <a:t>haulers</a:t>
            </a:r>
          </a:p>
        </p:txBody>
      </p:sp>
      <p:sp>
        <p:nvSpPr>
          <p:cNvPr id="19" name="Rubrik 18">
            <a:extLst>
              <a:ext uri="{FF2B5EF4-FFF2-40B4-BE49-F238E27FC236}">
                <a16:creationId xmlns:a16="http://schemas.microsoft.com/office/drawing/2014/main" id="{B1300916-C475-F81D-7166-39EAD0B18A32}"/>
              </a:ext>
            </a:extLst>
          </p:cNvPr>
          <p:cNvSpPr>
            <a:spLocks noGrp="1"/>
          </p:cNvSpPr>
          <p:nvPr>
            <p:ph type="title"/>
          </p:nvPr>
        </p:nvSpPr>
        <p:spPr/>
        <p:txBody>
          <a:bodyPr/>
          <a:lstStyle/>
          <a:p>
            <a:r>
              <a:rPr lang="sv-SE"/>
              <a:t>A </a:t>
            </a:r>
            <a:r>
              <a:rPr lang="sv-SE" err="1"/>
              <a:t>proud</a:t>
            </a:r>
            <a:r>
              <a:rPr lang="sv-SE"/>
              <a:t> part </a:t>
            </a:r>
            <a:r>
              <a:rPr lang="sv-SE" err="1"/>
              <a:t>of</a:t>
            </a:r>
            <a:r>
              <a:rPr lang="sv-SE"/>
              <a:t> </a:t>
            </a:r>
            <a:r>
              <a:rPr lang="sv-SE" err="1"/>
              <a:t>our</a:t>
            </a:r>
            <a:r>
              <a:rPr lang="sv-SE"/>
              <a:t> </a:t>
            </a:r>
            <a:r>
              <a:rPr lang="sv-SE" err="1"/>
              <a:t>history</a:t>
            </a:r>
            <a:endParaRPr lang="sv-SE"/>
          </a:p>
        </p:txBody>
      </p:sp>
      <p:sp>
        <p:nvSpPr>
          <p:cNvPr id="3" name="Platshållare för text 2">
            <a:extLst>
              <a:ext uri="{FF2B5EF4-FFF2-40B4-BE49-F238E27FC236}">
                <a16:creationId xmlns:a16="http://schemas.microsoft.com/office/drawing/2014/main" id="{C1AC23A4-825E-905E-578B-9390B0D156F3}"/>
              </a:ext>
            </a:extLst>
          </p:cNvPr>
          <p:cNvSpPr>
            <a:spLocks noGrp="1"/>
          </p:cNvSpPr>
          <p:nvPr>
            <p:ph type="body" sz="quarter" idx="16"/>
          </p:nvPr>
        </p:nvSpPr>
        <p:spPr/>
        <p:txBody>
          <a:bodyPr/>
          <a:lstStyle/>
          <a:p>
            <a:endParaRPr lang="sv-SE"/>
          </a:p>
        </p:txBody>
      </p:sp>
      <p:sp>
        <p:nvSpPr>
          <p:cNvPr id="9" name="TextBox 8">
            <a:extLst>
              <a:ext uri="{FF2B5EF4-FFF2-40B4-BE49-F238E27FC236}">
                <a16:creationId xmlns:a16="http://schemas.microsoft.com/office/drawing/2014/main" id="{DAB03D7B-D06D-49D9-B16C-572CD26CEF73}"/>
              </a:ext>
            </a:extLst>
          </p:cNvPr>
          <p:cNvSpPr txBox="1"/>
          <p:nvPr/>
        </p:nvSpPr>
        <p:spPr>
          <a:xfrm>
            <a:off x="475121" y="2883369"/>
            <a:ext cx="2881401" cy="555601"/>
          </a:xfrm>
          <a:prstGeom prst="rect">
            <a:avLst/>
          </a:prstGeom>
          <a:noFill/>
        </p:spPr>
        <p:txBody>
          <a:bodyPr wrap="square" rtlCol="0">
            <a:spAutoFit/>
          </a:bodyPr>
          <a:lstStyle/>
          <a:p>
            <a:pPr>
              <a:lnSpc>
                <a:spcPct val="114000"/>
              </a:lnSpc>
              <a:spcBef>
                <a:spcPts val="540"/>
              </a:spcBef>
            </a:pPr>
            <a:r>
              <a:rPr lang="sv-SE" sz="907">
                <a:latin typeface="+mj-lt"/>
              </a:rPr>
              <a:t>In June 1966</a:t>
            </a:r>
            <a:r>
              <a:rPr lang="sv-SE" sz="907"/>
              <a:t>, the world’s first series produced, AWD and articulated hauler, DR631 – ”</a:t>
            </a:r>
            <a:r>
              <a:rPr lang="sv-SE" sz="907" err="1"/>
              <a:t>Gravel</a:t>
            </a:r>
            <a:r>
              <a:rPr lang="sv-SE" sz="907"/>
              <a:t> Charlie” – </a:t>
            </a:r>
            <a:r>
              <a:rPr lang="sv-SE" sz="907" err="1"/>
              <a:t>rolled</a:t>
            </a:r>
            <a:r>
              <a:rPr lang="sv-SE" sz="907"/>
              <a:t> out of our factory in Braås, Sweden. </a:t>
            </a:r>
            <a:endParaRPr lang="en-US" sz="907" err="1"/>
          </a:p>
        </p:txBody>
      </p:sp>
      <p:sp>
        <p:nvSpPr>
          <p:cNvPr id="11" name="TextBox 8">
            <a:extLst>
              <a:ext uri="{FF2B5EF4-FFF2-40B4-BE49-F238E27FC236}">
                <a16:creationId xmlns:a16="http://schemas.microsoft.com/office/drawing/2014/main" id="{C62ACDBC-EF5D-8EE4-F29F-53F9074BB5A8}"/>
              </a:ext>
            </a:extLst>
          </p:cNvPr>
          <p:cNvSpPr txBox="1"/>
          <p:nvPr/>
        </p:nvSpPr>
        <p:spPr>
          <a:xfrm>
            <a:off x="3848325" y="2883368"/>
            <a:ext cx="2500586" cy="356466"/>
          </a:xfrm>
          <a:prstGeom prst="rect">
            <a:avLst/>
          </a:prstGeom>
          <a:noFill/>
        </p:spPr>
        <p:txBody>
          <a:bodyPr wrap="square" lIns="51838" tIns="25919" rIns="51838" bIns="25919" rtlCol="0" anchor="t">
            <a:spAutoFit/>
          </a:bodyPr>
          <a:lstStyle/>
          <a:p>
            <a:pPr>
              <a:lnSpc>
                <a:spcPct val="114000"/>
              </a:lnSpc>
              <a:spcBef>
                <a:spcPts val="540"/>
              </a:spcBef>
            </a:pPr>
            <a:r>
              <a:rPr lang="sv-SE" sz="907">
                <a:latin typeface="+mj-lt"/>
              </a:rPr>
              <a:t>TODAY:</a:t>
            </a:r>
            <a:r>
              <a:rPr lang="sv-SE" sz="907">
                <a:latin typeface="Volvo Novum Medium"/>
              </a:rPr>
              <a:t> </a:t>
            </a:r>
            <a:r>
              <a:rPr lang="sv-SE" sz="907">
                <a:latin typeface="Volvo Novum SemiLight"/>
              </a:rPr>
              <a:t>Market</a:t>
            </a:r>
            <a:r>
              <a:rPr lang="sv-SE" sz="907"/>
              <a:t> </a:t>
            </a:r>
            <a:r>
              <a:rPr lang="sv-SE" sz="907" err="1"/>
              <a:t>leader</a:t>
            </a:r>
            <a:r>
              <a:rPr lang="sv-SE" sz="907"/>
              <a:t> in </a:t>
            </a:r>
            <a:r>
              <a:rPr lang="sv-SE" sz="907" err="1"/>
              <a:t>articulated</a:t>
            </a:r>
            <a:r>
              <a:rPr lang="sv-SE" sz="907"/>
              <a:t> </a:t>
            </a:r>
            <a:r>
              <a:rPr lang="sv-SE" sz="907" err="1"/>
              <a:t>haulers</a:t>
            </a:r>
            <a:r>
              <a:rPr lang="sv-SE" sz="907"/>
              <a:t>. </a:t>
            </a:r>
            <a:br>
              <a:rPr lang="sv-SE" sz="907"/>
            </a:br>
            <a:r>
              <a:rPr lang="sv-SE" sz="907"/>
              <a:t>40% market </a:t>
            </a:r>
            <a:r>
              <a:rPr lang="sv-SE" sz="907" err="1"/>
              <a:t>share</a:t>
            </a:r>
            <a:r>
              <a:rPr lang="sv-SE" sz="907"/>
              <a:t> globally.*</a:t>
            </a:r>
            <a:endParaRPr lang="en-US" sz="907" err="1"/>
          </a:p>
        </p:txBody>
      </p:sp>
      <p:sp>
        <p:nvSpPr>
          <p:cNvPr id="5" name="TextBox 4">
            <a:extLst>
              <a:ext uri="{FF2B5EF4-FFF2-40B4-BE49-F238E27FC236}">
                <a16:creationId xmlns:a16="http://schemas.microsoft.com/office/drawing/2014/main" id="{19B7E8F5-0459-4D55-896D-C19332156822}"/>
              </a:ext>
            </a:extLst>
          </p:cNvPr>
          <p:cNvSpPr txBox="1"/>
          <p:nvPr/>
        </p:nvSpPr>
        <p:spPr>
          <a:xfrm>
            <a:off x="6126445" y="3305311"/>
            <a:ext cx="639412" cy="301557"/>
          </a:xfrm>
          <a:prstGeom prst="rect">
            <a:avLst/>
          </a:prstGeom>
          <a:noFill/>
        </p:spPr>
        <p:txBody>
          <a:bodyPr wrap="square" rtlCol="0">
            <a:spAutoFit/>
          </a:bodyPr>
          <a:lstStyle/>
          <a:p>
            <a:pPr algn="r">
              <a:lnSpc>
                <a:spcPct val="114000"/>
              </a:lnSpc>
              <a:spcBef>
                <a:spcPts val="540"/>
              </a:spcBef>
            </a:pPr>
            <a:r>
              <a:rPr lang="sv-SE" sz="624"/>
              <a:t>*) 2021 </a:t>
            </a:r>
            <a:r>
              <a:rPr lang="sv-SE" sz="624" err="1"/>
              <a:t>figures</a:t>
            </a:r>
            <a:endParaRPr lang="en-US" sz="624"/>
          </a:p>
        </p:txBody>
      </p:sp>
    </p:spTree>
    <p:extLst>
      <p:ext uri="{BB962C8B-B14F-4D97-AF65-F5344CB8AC3E}">
        <p14:creationId xmlns:p14="http://schemas.microsoft.com/office/powerpoint/2010/main" val="66301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0A363-9071-46D1-85F7-9CFDCB99F659}"/>
              </a:ext>
            </a:extLst>
          </p:cNvPr>
          <p:cNvSpPr>
            <a:spLocks noGrp="1"/>
          </p:cNvSpPr>
          <p:nvPr>
            <p:ph type="dt" sz="half" idx="10"/>
          </p:nvPr>
        </p:nvSpPr>
        <p:spPr/>
        <p:txBody>
          <a:bodyPr/>
          <a:lstStyle/>
          <a:p>
            <a:fld id="{AF0F9544-4CA6-42C1-8DA7-1869BF3A7DE6}" type="datetime1">
              <a:rPr lang="en-US" smtClean="0"/>
              <a:t>2/27/2023</a:t>
            </a:fld>
            <a:endParaRPr lang="en-US"/>
          </a:p>
        </p:txBody>
      </p:sp>
      <p:sp>
        <p:nvSpPr>
          <p:cNvPr id="8" name="Footer Placeholder 7">
            <a:extLst>
              <a:ext uri="{FF2B5EF4-FFF2-40B4-BE49-F238E27FC236}">
                <a16:creationId xmlns:a16="http://schemas.microsoft.com/office/drawing/2014/main" id="{6D872DD7-DA88-4AFC-8BC1-6223249988C7}"/>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5E4BA557-16BE-4F5E-8FD8-012032131299}"/>
              </a:ext>
            </a:extLst>
          </p:cNvPr>
          <p:cNvSpPr>
            <a:spLocks noGrp="1"/>
          </p:cNvSpPr>
          <p:nvPr>
            <p:ph type="sldNum" sz="quarter" idx="12"/>
          </p:nvPr>
        </p:nvSpPr>
        <p:spPr/>
        <p:txBody>
          <a:bodyPr/>
          <a:lstStyle/>
          <a:p>
            <a:fld id="{F4BB9EDD-1740-4E4A-8601-A7D0893F42E6}" type="slidenum">
              <a:rPr lang="en-US" smtClean="0"/>
              <a:pPr/>
              <a:t>14</a:t>
            </a:fld>
            <a:endParaRPr lang="en-US"/>
          </a:p>
        </p:txBody>
      </p:sp>
      <p:sp>
        <p:nvSpPr>
          <p:cNvPr id="5" name="Title 4">
            <a:extLst>
              <a:ext uri="{FF2B5EF4-FFF2-40B4-BE49-F238E27FC236}">
                <a16:creationId xmlns:a16="http://schemas.microsoft.com/office/drawing/2014/main" id="{7480687C-FA64-4053-A356-9D58D87EA654}"/>
              </a:ext>
            </a:extLst>
          </p:cNvPr>
          <p:cNvSpPr>
            <a:spLocks noGrp="1"/>
          </p:cNvSpPr>
          <p:nvPr>
            <p:ph type="title"/>
          </p:nvPr>
        </p:nvSpPr>
        <p:spPr/>
        <p:txBody>
          <a:bodyPr/>
          <a:lstStyle/>
          <a:p>
            <a:r>
              <a:rPr lang="sv-SE"/>
              <a:t>Safety, Quality, Environmental Care</a:t>
            </a:r>
            <a:endParaRPr lang="en-US"/>
          </a:p>
        </p:txBody>
      </p:sp>
      <p:sp>
        <p:nvSpPr>
          <p:cNvPr id="11" name="Platshållare för text 10">
            <a:extLst>
              <a:ext uri="{FF2B5EF4-FFF2-40B4-BE49-F238E27FC236}">
                <a16:creationId xmlns:a16="http://schemas.microsoft.com/office/drawing/2014/main" id="{C0421A55-3D94-0730-0694-F605B9D2549D}"/>
              </a:ext>
            </a:extLst>
          </p:cNvPr>
          <p:cNvSpPr>
            <a:spLocks noGrp="1"/>
          </p:cNvSpPr>
          <p:nvPr>
            <p:ph type="body" sz="quarter" idx="16"/>
          </p:nvPr>
        </p:nvSpPr>
        <p:spPr/>
        <p:txBody>
          <a:bodyPr/>
          <a:lstStyle/>
          <a:p>
            <a:endParaRPr lang="sv-SE"/>
          </a:p>
        </p:txBody>
      </p:sp>
      <p:sp>
        <p:nvSpPr>
          <p:cNvPr id="9" name="textruta 8">
            <a:extLst>
              <a:ext uri="{FF2B5EF4-FFF2-40B4-BE49-F238E27FC236}">
                <a16:creationId xmlns:a16="http://schemas.microsoft.com/office/drawing/2014/main" id="{A360E0FA-C1C7-F2F5-4F43-49F0E1A6C27E}"/>
              </a:ext>
            </a:extLst>
          </p:cNvPr>
          <p:cNvSpPr txBox="1"/>
          <p:nvPr/>
        </p:nvSpPr>
        <p:spPr>
          <a:xfrm>
            <a:off x="602644" y="2542067"/>
            <a:ext cx="1354916" cy="697242"/>
          </a:xfrm>
          <a:prstGeom prst="rect">
            <a:avLst/>
          </a:prstGeom>
          <a:noFill/>
        </p:spPr>
        <p:txBody>
          <a:bodyPr wrap="square">
            <a:spAutoFit/>
          </a:bodyPr>
          <a:lstStyle/>
          <a:p>
            <a:pPr algn="ctr"/>
            <a:r>
              <a:rPr lang="sv-SE" sz="794" err="1">
                <a:latin typeface="+mj-lt"/>
              </a:rPr>
              <a:t>Safety</a:t>
            </a:r>
            <a:r>
              <a:rPr lang="sv-SE" sz="794">
                <a:latin typeface="+mj-lt"/>
              </a:rPr>
              <a:t> is in </a:t>
            </a:r>
            <a:r>
              <a:rPr lang="sv-SE" sz="794" err="1">
                <a:latin typeface="+mj-lt"/>
              </a:rPr>
              <a:t>our</a:t>
            </a:r>
            <a:r>
              <a:rPr lang="sv-SE" sz="794">
                <a:latin typeface="+mj-lt"/>
              </a:rPr>
              <a:t> DNA</a:t>
            </a:r>
          </a:p>
          <a:p>
            <a:pPr algn="ctr" defTabSz="548575" fontAlgn="base">
              <a:spcBef>
                <a:spcPts val="540"/>
              </a:spcBef>
              <a:spcAft>
                <a:spcPts val="340"/>
              </a:spcAft>
              <a:buClr>
                <a:srgbClr val="202A44"/>
              </a:buClr>
              <a:defRPr/>
            </a:pPr>
            <a:r>
              <a:rPr lang="en-US" sz="680"/>
              <a:t>Health, safety and wellbeing is of utmost importance to us, to our customers, and to society. </a:t>
            </a:r>
          </a:p>
        </p:txBody>
      </p:sp>
      <p:pic>
        <p:nvPicPr>
          <p:cNvPr id="6" name="Bildobjekt 5" descr="En bild som visar utomhus&#10;&#10;Automatiskt genererad beskrivning">
            <a:extLst>
              <a:ext uri="{FF2B5EF4-FFF2-40B4-BE49-F238E27FC236}">
                <a16:creationId xmlns:a16="http://schemas.microsoft.com/office/drawing/2014/main" id="{C3BFD4F7-AADA-CE9A-93E3-AE6377E74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644" y="1093880"/>
            <a:ext cx="1354916" cy="1354916"/>
          </a:xfrm>
          <a:prstGeom prst="rect">
            <a:avLst/>
          </a:prstGeom>
        </p:spPr>
      </p:pic>
      <p:pic>
        <p:nvPicPr>
          <p:cNvPr id="10" name="Bildobjekt 9" descr="En bild som visar träd, utomhus, gul&#10;&#10;Automatiskt genererad beskrivning">
            <a:extLst>
              <a:ext uri="{FF2B5EF4-FFF2-40B4-BE49-F238E27FC236}">
                <a16:creationId xmlns:a16="http://schemas.microsoft.com/office/drawing/2014/main" id="{B6FDE302-AC80-0ADD-2320-65A61901BE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4414" y="1093880"/>
            <a:ext cx="1354916" cy="1354916"/>
          </a:xfrm>
          <a:prstGeom prst="rect">
            <a:avLst/>
          </a:prstGeom>
        </p:spPr>
      </p:pic>
      <p:pic>
        <p:nvPicPr>
          <p:cNvPr id="14" name="Bildobjekt 13" descr="En bild som visar utomhus, gul, transport&#10;&#10;Automatiskt genererad beskrivning">
            <a:extLst>
              <a:ext uri="{FF2B5EF4-FFF2-40B4-BE49-F238E27FC236}">
                <a16:creationId xmlns:a16="http://schemas.microsoft.com/office/drawing/2014/main" id="{FB5866DD-3DF6-0F75-08DE-9A0712D4D5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8530" y="1093880"/>
            <a:ext cx="1354916" cy="1354916"/>
          </a:xfrm>
          <a:prstGeom prst="rect">
            <a:avLst/>
          </a:prstGeom>
        </p:spPr>
      </p:pic>
      <p:sp>
        <p:nvSpPr>
          <p:cNvPr id="16" name="textruta 15">
            <a:extLst>
              <a:ext uri="{FF2B5EF4-FFF2-40B4-BE49-F238E27FC236}">
                <a16:creationId xmlns:a16="http://schemas.microsoft.com/office/drawing/2014/main" id="{F961CC1A-B6C0-B04A-E2A2-56E1BF1D11FF}"/>
              </a:ext>
            </a:extLst>
          </p:cNvPr>
          <p:cNvSpPr txBox="1"/>
          <p:nvPr/>
        </p:nvSpPr>
        <p:spPr>
          <a:xfrm>
            <a:off x="2778530" y="2540084"/>
            <a:ext cx="1354916" cy="735714"/>
          </a:xfrm>
          <a:prstGeom prst="rect">
            <a:avLst/>
          </a:prstGeom>
          <a:noFill/>
        </p:spPr>
        <p:txBody>
          <a:bodyPr wrap="square">
            <a:spAutoFit/>
          </a:bodyPr>
          <a:lstStyle/>
          <a:p>
            <a:pPr algn="ctr"/>
            <a:r>
              <a:rPr lang="sv-SE" sz="794" err="1">
                <a:latin typeface="+mj-lt"/>
              </a:rPr>
              <a:t>Quality</a:t>
            </a:r>
            <a:r>
              <a:rPr lang="sv-SE" sz="794">
                <a:latin typeface="+mj-lt"/>
              </a:rPr>
              <a:t> in all </a:t>
            </a:r>
            <a:r>
              <a:rPr lang="sv-SE" sz="794" err="1">
                <a:latin typeface="+mj-lt"/>
              </a:rPr>
              <a:t>we</a:t>
            </a:r>
            <a:r>
              <a:rPr lang="sv-SE" sz="794">
                <a:latin typeface="+mj-lt"/>
              </a:rPr>
              <a:t> do</a:t>
            </a:r>
          </a:p>
          <a:p>
            <a:pPr algn="ctr" defTabSz="548575" fontAlgn="base">
              <a:spcBef>
                <a:spcPts val="540"/>
              </a:spcBef>
              <a:spcAft>
                <a:spcPts val="340"/>
              </a:spcAft>
              <a:buClr>
                <a:srgbClr val="202A44"/>
              </a:buClr>
              <a:defRPr/>
            </a:pPr>
            <a:r>
              <a:rPr lang="en-US" sz="680"/>
              <a:t>Machines developed and tested for the toughest of conditions.</a:t>
            </a:r>
          </a:p>
          <a:p>
            <a:pPr marL="78294" indent="-78294" algn="ctr">
              <a:spcAft>
                <a:spcPts val="340"/>
              </a:spcAft>
              <a:buClr>
                <a:srgbClr val="202A44"/>
              </a:buClr>
              <a:buFont typeface="Arial" panose="020B0604020202020204" pitchFamily="34" charset="0"/>
              <a:buChar char="•"/>
              <a:defRPr/>
            </a:pPr>
            <a:endParaRPr lang="en-US" sz="680"/>
          </a:p>
        </p:txBody>
      </p:sp>
      <p:sp>
        <p:nvSpPr>
          <p:cNvPr id="17" name="textruta 16">
            <a:extLst>
              <a:ext uri="{FF2B5EF4-FFF2-40B4-BE49-F238E27FC236}">
                <a16:creationId xmlns:a16="http://schemas.microsoft.com/office/drawing/2014/main" id="{8817AB3D-D832-8E73-7FD0-3A7444498949}"/>
              </a:ext>
            </a:extLst>
          </p:cNvPr>
          <p:cNvSpPr txBox="1"/>
          <p:nvPr/>
        </p:nvSpPr>
        <p:spPr>
          <a:xfrm>
            <a:off x="4782190" y="2542067"/>
            <a:ext cx="1699365" cy="753283"/>
          </a:xfrm>
          <a:prstGeom prst="rect">
            <a:avLst/>
          </a:prstGeom>
          <a:noFill/>
        </p:spPr>
        <p:txBody>
          <a:bodyPr wrap="square">
            <a:spAutoFit/>
          </a:bodyPr>
          <a:lstStyle/>
          <a:p>
            <a:pPr algn="ctr"/>
            <a:r>
              <a:rPr lang="sv-SE" sz="794" err="1">
                <a:latin typeface="+mj-lt"/>
              </a:rPr>
              <a:t>Committed</a:t>
            </a:r>
            <a:r>
              <a:rPr lang="sv-SE" sz="794">
                <a:latin typeface="+mj-lt"/>
              </a:rPr>
              <a:t> to leading the </a:t>
            </a:r>
            <a:r>
              <a:rPr lang="sv-SE" sz="794" err="1">
                <a:latin typeface="+mj-lt"/>
              </a:rPr>
              <a:t>change</a:t>
            </a:r>
            <a:endParaRPr lang="sv-SE" sz="794">
              <a:latin typeface="+mj-lt"/>
            </a:endParaRPr>
          </a:p>
          <a:p>
            <a:pPr algn="ctr" defTabSz="548575" fontAlgn="base">
              <a:spcBef>
                <a:spcPts val="540"/>
              </a:spcBef>
              <a:spcAft>
                <a:spcPts val="340"/>
              </a:spcAft>
              <a:buClr>
                <a:srgbClr val="202A44"/>
              </a:buClr>
              <a:defRPr/>
            </a:pPr>
            <a:r>
              <a:rPr lang="en-US" sz="680"/>
              <a:t>Reducing carbon footprint in the full value-chain.</a:t>
            </a:r>
          </a:p>
          <a:p>
            <a:pPr marL="78294" indent="-78294" algn="ctr">
              <a:spcAft>
                <a:spcPts val="340"/>
              </a:spcAft>
              <a:buClr>
                <a:srgbClr val="202A44"/>
              </a:buClr>
              <a:buFont typeface="Arial" panose="020B0604020202020204" pitchFamily="34" charset="0"/>
              <a:buChar char="•"/>
              <a:defRPr/>
            </a:pPr>
            <a:endParaRPr lang="en-US" sz="680"/>
          </a:p>
        </p:txBody>
      </p:sp>
    </p:spTree>
    <p:extLst>
      <p:ext uri="{BB962C8B-B14F-4D97-AF65-F5344CB8AC3E}">
        <p14:creationId xmlns:p14="http://schemas.microsoft.com/office/powerpoint/2010/main" val="824771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4879FE7-7F3C-484B-9B6E-0B81AFD50A0E}"/>
              </a:ext>
            </a:extLst>
          </p:cNvPr>
          <p:cNvSpPr>
            <a:spLocks noGrp="1"/>
          </p:cNvSpPr>
          <p:nvPr>
            <p:ph type="dt" sz="half" idx="10"/>
          </p:nvPr>
        </p:nvSpPr>
        <p:spPr/>
        <p:txBody>
          <a:bodyPr/>
          <a:lstStyle/>
          <a:p>
            <a:fld id="{6FFB880C-2A3E-462E-8708-067A93CEACA7}" type="datetime1">
              <a:rPr lang="en-US" smtClean="0"/>
              <a:t>2/27/2023</a:t>
            </a:fld>
            <a:endParaRPr lang="en-US"/>
          </a:p>
        </p:txBody>
      </p:sp>
      <p:sp>
        <p:nvSpPr>
          <p:cNvPr id="6" name="Footer Placeholder 5">
            <a:extLst>
              <a:ext uri="{FF2B5EF4-FFF2-40B4-BE49-F238E27FC236}">
                <a16:creationId xmlns:a16="http://schemas.microsoft.com/office/drawing/2014/main" id="{3E4086F6-5830-46F1-8448-12FB3E5D258D}"/>
              </a:ext>
            </a:extLst>
          </p:cNvPr>
          <p:cNvSpPr>
            <a:spLocks noGrp="1"/>
          </p:cNvSpPr>
          <p:nvPr>
            <p:ph type="ftr" sz="quarter" idx="11"/>
          </p:nvPr>
        </p:nvSpPr>
        <p:spPr/>
        <p:txBody>
          <a:bodyPr/>
          <a:lstStyle/>
          <a:p>
            <a:r>
              <a:rPr lang="en-US"/>
              <a:t>Volvo CE - Company Presentation</a:t>
            </a:r>
          </a:p>
        </p:txBody>
      </p:sp>
      <p:sp>
        <p:nvSpPr>
          <p:cNvPr id="5" name="Slide Number Placeholder 4">
            <a:extLst>
              <a:ext uri="{FF2B5EF4-FFF2-40B4-BE49-F238E27FC236}">
                <a16:creationId xmlns:a16="http://schemas.microsoft.com/office/drawing/2014/main" id="{527720F5-D8D6-45D9-A7C1-31D5459EBAD6}"/>
              </a:ext>
            </a:extLst>
          </p:cNvPr>
          <p:cNvSpPr>
            <a:spLocks noGrp="1"/>
          </p:cNvSpPr>
          <p:nvPr>
            <p:ph type="sldNum" sz="quarter" idx="12"/>
          </p:nvPr>
        </p:nvSpPr>
        <p:spPr/>
        <p:txBody>
          <a:bodyPr/>
          <a:lstStyle/>
          <a:p>
            <a:fld id="{F4BB9EDD-1740-4E4A-8601-A7D0893F42E6}" type="slidenum">
              <a:rPr lang="en-US" smtClean="0"/>
              <a:pPr/>
              <a:t>15</a:t>
            </a:fld>
            <a:endParaRPr lang="en-US"/>
          </a:p>
        </p:txBody>
      </p:sp>
      <p:sp>
        <p:nvSpPr>
          <p:cNvPr id="14" name="Text Placeholder 13"/>
          <p:cNvSpPr>
            <a:spLocks noGrp="1"/>
          </p:cNvSpPr>
          <p:nvPr>
            <p:ph type="body" sz="quarter" idx="14"/>
          </p:nvPr>
        </p:nvSpPr>
        <p:spPr>
          <a:xfrm>
            <a:off x="434788" y="901336"/>
            <a:ext cx="2919112" cy="1042559"/>
          </a:xfrm>
        </p:spPr>
        <p:txBody>
          <a:bodyPr vert="horz" lIns="69118" tIns="34559" rIns="69118" bIns="34559" rtlCol="0" anchor="t">
            <a:noAutofit/>
          </a:bodyPr>
          <a:lstStyle/>
          <a:p>
            <a:pPr marL="133185" indent="-133185">
              <a:lnSpc>
                <a:spcPct val="100000"/>
              </a:lnSpc>
              <a:spcBef>
                <a:spcPts val="340"/>
              </a:spcBef>
              <a:buFont typeface="Arial" panose="020B0503040502060204" pitchFamily="34" charset="0"/>
              <a:buChar char="•"/>
            </a:pPr>
            <a:r>
              <a:rPr lang="en-US">
                <a:ea typeface="+mn-lt"/>
                <a:cs typeface="+mn-lt"/>
              </a:rPr>
              <a:t>People-centric, with safety, health and well-being at our core</a:t>
            </a:r>
            <a:endParaRPr lang="en-US"/>
          </a:p>
          <a:p>
            <a:pPr marL="133185" indent="-133185">
              <a:lnSpc>
                <a:spcPct val="100000"/>
              </a:lnSpc>
              <a:spcBef>
                <a:spcPts val="340"/>
              </a:spcBef>
              <a:buFont typeface="Arial" panose="020B0503040502060204" pitchFamily="34" charset="0"/>
              <a:buChar char="•"/>
            </a:pPr>
            <a:r>
              <a:rPr lang="en-US"/>
              <a:t>A holistic life-cycle perspective in the entire value chain with circularity approach</a:t>
            </a:r>
          </a:p>
          <a:p>
            <a:pPr marL="133185" indent="-133185">
              <a:lnSpc>
                <a:spcPct val="100000"/>
              </a:lnSpc>
              <a:spcBef>
                <a:spcPts val="340"/>
              </a:spcBef>
              <a:buFont typeface="Arial" panose="020B0503040502060204" pitchFamily="34" charset="0"/>
              <a:buChar char="•"/>
            </a:pPr>
            <a:r>
              <a:rPr lang="en-US"/>
              <a:t>Close collaboration with stakeholders and partners</a:t>
            </a:r>
          </a:p>
          <a:p>
            <a:pPr marL="133185" indent="-133185">
              <a:lnSpc>
                <a:spcPct val="100000"/>
              </a:lnSpc>
              <a:spcBef>
                <a:spcPts val="340"/>
              </a:spcBef>
              <a:buFont typeface="Arial" panose="020B0503040502060204" pitchFamily="34" charset="0"/>
              <a:buChar char="•"/>
            </a:pPr>
            <a:r>
              <a:rPr lang="en-US"/>
              <a:t>Focusing our efforts within three key areas: </a:t>
            </a:r>
            <a:br>
              <a:rPr lang="en-US"/>
            </a:br>
            <a:r>
              <a:rPr lang="en-US">
                <a:latin typeface="+mj-lt"/>
              </a:rPr>
              <a:t>CLIMATE, RESOURCES</a:t>
            </a:r>
            <a:r>
              <a:rPr lang="en-US"/>
              <a:t>, and </a:t>
            </a:r>
            <a:r>
              <a:rPr lang="en-US">
                <a:latin typeface="+mj-lt"/>
              </a:rPr>
              <a:t>PEOPLE</a:t>
            </a:r>
          </a:p>
        </p:txBody>
      </p:sp>
      <p:sp>
        <p:nvSpPr>
          <p:cNvPr id="15" name="Rubrik 14">
            <a:extLst>
              <a:ext uri="{FF2B5EF4-FFF2-40B4-BE49-F238E27FC236}">
                <a16:creationId xmlns:a16="http://schemas.microsoft.com/office/drawing/2014/main" id="{880C906A-5BA3-F6D7-2AEC-2562226C71A9}"/>
              </a:ext>
            </a:extLst>
          </p:cNvPr>
          <p:cNvSpPr>
            <a:spLocks noGrp="1"/>
          </p:cNvSpPr>
          <p:nvPr>
            <p:ph type="title"/>
          </p:nvPr>
        </p:nvSpPr>
        <p:spPr/>
        <p:txBody>
          <a:bodyPr/>
          <a:lstStyle/>
          <a:p>
            <a:r>
              <a:rPr lang="sv-SE" err="1"/>
              <a:t>Our</a:t>
            </a:r>
            <a:r>
              <a:rPr lang="sv-SE"/>
              <a:t> </a:t>
            </a:r>
            <a:r>
              <a:rPr lang="sv-SE" err="1"/>
              <a:t>sustainable</a:t>
            </a:r>
            <a:r>
              <a:rPr lang="sv-SE"/>
              <a:t> approach at Volvo CE</a:t>
            </a:r>
          </a:p>
        </p:txBody>
      </p:sp>
      <p:sp>
        <p:nvSpPr>
          <p:cNvPr id="17" name="Platshållare för text 16">
            <a:extLst>
              <a:ext uri="{FF2B5EF4-FFF2-40B4-BE49-F238E27FC236}">
                <a16:creationId xmlns:a16="http://schemas.microsoft.com/office/drawing/2014/main" id="{6BC9C894-021A-EC1A-5D60-4320687653B9}"/>
              </a:ext>
            </a:extLst>
          </p:cNvPr>
          <p:cNvSpPr>
            <a:spLocks noGrp="1"/>
          </p:cNvSpPr>
          <p:nvPr>
            <p:ph type="body" sz="quarter" idx="16"/>
          </p:nvPr>
        </p:nvSpPr>
        <p:spPr/>
        <p:txBody>
          <a:bodyPr/>
          <a:lstStyle/>
          <a:p>
            <a:endParaRPr lang="sv-SE"/>
          </a:p>
        </p:txBody>
      </p:sp>
      <p:pic>
        <p:nvPicPr>
          <p:cNvPr id="10" name="Picture Placeholder 9" descr="A picture containing text, sky, outdoor, grass&#10;&#10;Description automatically generated">
            <a:extLst>
              <a:ext uri="{FF2B5EF4-FFF2-40B4-BE49-F238E27FC236}">
                <a16:creationId xmlns:a16="http://schemas.microsoft.com/office/drawing/2014/main" id="{6EF39DFF-A8B0-4AF7-9947-11A4CC0FDEAD}"/>
              </a:ext>
            </a:extLst>
          </p:cNvPr>
          <p:cNvPicPr>
            <a:picLocks noGrp="1" noChangeAspect="1"/>
          </p:cNvPicPr>
          <p:nvPr>
            <p:ph type="pic" sz="quarter" idx="4294967295"/>
          </p:nvPr>
        </p:nvPicPr>
        <p:blipFill rotWithShape="1">
          <a:blip r:embed="rId3" cstate="email">
            <a:extLst>
              <a:ext uri="{28A0092B-C50C-407E-A947-70E740481C1C}">
                <a14:useLocalDpi xmlns:a14="http://schemas.microsoft.com/office/drawing/2010/main"/>
              </a:ext>
            </a:extLst>
          </a:blip>
          <a:srcRect t="-369"/>
          <a:stretch/>
        </p:blipFill>
        <p:spPr>
          <a:xfrm>
            <a:off x="102" y="2027592"/>
            <a:ext cx="6911771" cy="1860238"/>
          </a:xfrm>
        </p:spPr>
      </p:pic>
      <p:sp>
        <p:nvSpPr>
          <p:cNvPr id="2" name="Rektangel 1">
            <a:extLst>
              <a:ext uri="{FF2B5EF4-FFF2-40B4-BE49-F238E27FC236}">
                <a16:creationId xmlns:a16="http://schemas.microsoft.com/office/drawing/2014/main" id="{68A879F3-FB09-AA6C-C7D9-4682050BF011}"/>
              </a:ext>
            </a:extLst>
          </p:cNvPr>
          <p:cNvSpPr/>
          <p:nvPr/>
        </p:nvSpPr>
        <p:spPr>
          <a:xfrm>
            <a:off x="1834381" y="2027957"/>
            <a:ext cx="5077489" cy="1859873"/>
          </a:xfrm>
          <a:prstGeom prst="rect">
            <a:avLst/>
          </a:prstGeom>
          <a:gradFill flip="none" rotWithShape="1">
            <a:gsLst>
              <a:gs pos="0">
                <a:schemeClr val="bg1">
                  <a:alpha val="0"/>
                </a:schemeClr>
              </a:gs>
              <a:gs pos="47000">
                <a:schemeClr val="bg1">
                  <a:lumMod val="99968"/>
                  <a:alpha val="79891"/>
                </a:schemeClr>
              </a:gs>
            </a:gsLst>
            <a:lin ang="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sv-SE" sz="794" err="1">
              <a:solidFill>
                <a:schemeClr val="bg1"/>
              </a:solidFill>
            </a:endParaRPr>
          </a:p>
        </p:txBody>
      </p:sp>
      <p:pic>
        <p:nvPicPr>
          <p:cNvPr id="19" name="Bild 18">
            <a:extLst>
              <a:ext uri="{FF2B5EF4-FFF2-40B4-BE49-F238E27FC236}">
                <a16:creationId xmlns:a16="http://schemas.microsoft.com/office/drawing/2014/main" id="{07FE2E09-1D52-1D5F-5EA1-54E53003823E}"/>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353902" y="345442"/>
            <a:ext cx="3365034" cy="3365034"/>
          </a:xfrm>
          <a:prstGeom prst="rect">
            <a:avLst/>
          </a:prstGeom>
        </p:spPr>
      </p:pic>
      <p:pic>
        <p:nvPicPr>
          <p:cNvPr id="16" name="Bild 15">
            <a:extLst>
              <a:ext uri="{FF2B5EF4-FFF2-40B4-BE49-F238E27FC236}">
                <a16:creationId xmlns:a16="http://schemas.microsoft.com/office/drawing/2014/main" id="{1938AAAB-0E1A-7C0D-EA7D-7FA3ABD43E6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5211" t="16141" r="16273" b="15618"/>
          <a:stretch/>
        </p:blipFill>
        <p:spPr>
          <a:xfrm>
            <a:off x="3865758" y="888616"/>
            <a:ext cx="2305569" cy="2296318"/>
          </a:xfrm>
          <a:prstGeom prst="rect">
            <a:avLst/>
          </a:prstGeom>
        </p:spPr>
      </p:pic>
      <p:pic>
        <p:nvPicPr>
          <p:cNvPr id="13" name="Bild 12">
            <a:extLst>
              <a:ext uri="{FF2B5EF4-FFF2-40B4-BE49-F238E27FC236}">
                <a16:creationId xmlns:a16="http://schemas.microsoft.com/office/drawing/2014/main" id="{241EA2E6-B233-0183-E92F-4A419F1AA1C0}"/>
              </a:ext>
            </a:extLst>
          </p:cNvPr>
          <p:cNvPicPr>
            <a:picLocks noChangeAspect="1"/>
          </p:cNvPicPr>
          <p:nvPr/>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24895" t="25238" r="25223" b="23623"/>
          <a:stretch/>
        </p:blipFill>
        <p:spPr>
          <a:xfrm>
            <a:off x="4191598" y="1194708"/>
            <a:ext cx="1678573" cy="1720826"/>
          </a:xfrm>
          <a:prstGeom prst="rect">
            <a:avLst/>
          </a:prstGeom>
        </p:spPr>
      </p:pic>
      <p:pic>
        <p:nvPicPr>
          <p:cNvPr id="8" name="Bild 7">
            <a:extLst>
              <a:ext uri="{FF2B5EF4-FFF2-40B4-BE49-F238E27FC236}">
                <a16:creationId xmlns:a16="http://schemas.microsoft.com/office/drawing/2014/main" id="{6B7C1647-6683-EDAC-D553-85B0DE36CEB3}"/>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l="32963" t="33454" r="33586" b="33682"/>
          <a:stretch/>
        </p:blipFill>
        <p:spPr>
          <a:xfrm>
            <a:off x="4463132" y="1471178"/>
            <a:ext cx="1125631" cy="1105883"/>
          </a:xfrm>
          <a:prstGeom prst="rect">
            <a:avLst/>
          </a:prstGeom>
        </p:spPr>
      </p:pic>
    </p:spTree>
    <p:extLst>
      <p:ext uri="{BB962C8B-B14F-4D97-AF65-F5344CB8AC3E}">
        <p14:creationId xmlns:p14="http://schemas.microsoft.com/office/powerpoint/2010/main" val="206838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fade">
                                      <p:cBhvr>
                                        <p:cTn id="18" dur="500"/>
                                        <p:tgtEl>
                                          <p:spTgt spid="1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himmel, utomhus&#10;&#10;Automatiskt genererad beskrivning">
            <a:extLst>
              <a:ext uri="{FF2B5EF4-FFF2-40B4-BE49-F238E27FC236}">
                <a16:creationId xmlns:a16="http://schemas.microsoft.com/office/drawing/2014/main" id="{8E023858-E210-1463-7AB1-83670B8A7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 y="-42"/>
            <a:ext cx="6911771" cy="3887871"/>
          </a:xfrm>
          <a:prstGeom prst="rect">
            <a:avLst/>
          </a:prstGeom>
        </p:spPr>
      </p:pic>
      <p:pic>
        <p:nvPicPr>
          <p:cNvPr id="7" name="Bildobjekt 5">
            <a:extLst>
              <a:ext uri="{FF2B5EF4-FFF2-40B4-BE49-F238E27FC236}">
                <a16:creationId xmlns:a16="http://schemas.microsoft.com/office/drawing/2014/main" id="{F90C647E-38EA-46A2-8810-1D514B3BAA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2407"/>
          <a:stretch/>
        </p:blipFill>
        <p:spPr>
          <a:xfrm>
            <a:off x="1160662" y="1165578"/>
            <a:ext cx="4543629" cy="2245816"/>
          </a:xfrm>
          <a:prstGeom prst="rect">
            <a:avLst/>
          </a:prstGeom>
        </p:spPr>
      </p:pic>
      <p:sp>
        <p:nvSpPr>
          <p:cNvPr id="2" name="Title 1">
            <a:extLst>
              <a:ext uri="{FF2B5EF4-FFF2-40B4-BE49-F238E27FC236}">
                <a16:creationId xmlns:a16="http://schemas.microsoft.com/office/drawing/2014/main" id="{CC0F9926-4D9B-4B91-A700-9825B75B8F86}"/>
              </a:ext>
            </a:extLst>
          </p:cNvPr>
          <p:cNvSpPr>
            <a:spLocks noGrp="1"/>
          </p:cNvSpPr>
          <p:nvPr>
            <p:ph type="title"/>
          </p:nvPr>
        </p:nvSpPr>
        <p:spPr/>
        <p:txBody>
          <a:bodyPr/>
          <a:lstStyle/>
          <a:p>
            <a:r>
              <a:rPr lang="sv-SE"/>
              <a:t>Contributing to the UN Sustainable Development Goals	</a:t>
            </a:r>
            <a:endParaRPr lang="en-US"/>
          </a:p>
        </p:txBody>
      </p:sp>
      <p:sp>
        <p:nvSpPr>
          <p:cNvPr id="5" name="Text Placeholder 4">
            <a:extLst>
              <a:ext uri="{FF2B5EF4-FFF2-40B4-BE49-F238E27FC236}">
                <a16:creationId xmlns:a16="http://schemas.microsoft.com/office/drawing/2014/main" id="{A90353BD-3D19-447D-8997-7DC65D1B3137}"/>
              </a:ext>
            </a:extLst>
          </p:cNvPr>
          <p:cNvSpPr>
            <a:spLocks noGrp="1"/>
          </p:cNvSpPr>
          <p:nvPr>
            <p:ph type="body" sz="quarter" idx="16"/>
          </p:nvPr>
        </p:nvSpPr>
        <p:spPr/>
        <p:txBody>
          <a:bodyPr/>
          <a:lstStyle/>
          <a:p>
            <a:endParaRPr lang="en-US"/>
          </a:p>
        </p:txBody>
      </p:sp>
      <p:sp>
        <p:nvSpPr>
          <p:cNvPr id="4" name="Date Placeholder 3">
            <a:extLst>
              <a:ext uri="{FF2B5EF4-FFF2-40B4-BE49-F238E27FC236}">
                <a16:creationId xmlns:a16="http://schemas.microsoft.com/office/drawing/2014/main" id="{203DEDCF-86D4-4040-9E78-DC361A918FD8}"/>
              </a:ext>
            </a:extLst>
          </p:cNvPr>
          <p:cNvSpPr>
            <a:spLocks noGrp="1"/>
          </p:cNvSpPr>
          <p:nvPr>
            <p:ph type="dt" sz="half" idx="10"/>
          </p:nvPr>
        </p:nvSpPr>
        <p:spPr/>
        <p:txBody>
          <a:bodyPr/>
          <a:lstStyle/>
          <a:p>
            <a:fld id="{716D9A0C-FFFF-4546-A8AC-F2B4E620E8C8}" type="datetime1">
              <a:rPr lang="en-US" smtClean="0"/>
              <a:t>2/27/2023</a:t>
            </a:fld>
            <a:endParaRPr lang="en-US"/>
          </a:p>
        </p:txBody>
      </p:sp>
      <p:sp>
        <p:nvSpPr>
          <p:cNvPr id="8" name="Slide Number Placeholder 7">
            <a:extLst>
              <a:ext uri="{FF2B5EF4-FFF2-40B4-BE49-F238E27FC236}">
                <a16:creationId xmlns:a16="http://schemas.microsoft.com/office/drawing/2014/main" id="{5A02C405-F7F2-42FE-826E-682603447F5F}"/>
              </a:ext>
            </a:extLst>
          </p:cNvPr>
          <p:cNvSpPr>
            <a:spLocks noGrp="1"/>
          </p:cNvSpPr>
          <p:nvPr>
            <p:ph type="sldNum" sz="quarter" idx="12"/>
          </p:nvPr>
        </p:nvSpPr>
        <p:spPr/>
        <p:txBody>
          <a:bodyPr/>
          <a:lstStyle/>
          <a:p>
            <a:fld id="{F4BB9EDD-1740-4E4A-8601-A7D0893F42E6}" type="slidenum">
              <a:rPr lang="en-US" smtClean="0"/>
              <a:pPr/>
              <a:t>16</a:t>
            </a:fld>
            <a:endParaRPr lang="en-US"/>
          </a:p>
        </p:txBody>
      </p:sp>
      <p:sp>
        <p:nvSpPr>
          <p:cNvPr id="9" name="Footer Placeholder 8">
            <a:extLst>
              <a:ext uri="{FF2B5EF4-FFF2-40B4-BE49-F238E27FC236}">
                <a16:creationId xmlns:a16="http://schemas.microsoft.com/office/drawing/2014/main" id="{DFE014AD-4555-4A09-B144-4CB7E6C19E1C}"/>
              </a:ext>
            </a:extLst>
          </p:cNvPr>
          <p:cNvSpPr>
            <a:spLocks noGrp="1"/>
          </p:cNvSpPr>
          <p:nvPr>
            <p:ph type="ftr" sz="quarter" idx="11"/>
          </p:nvPr>
        </p:nvSpPr>
        <p:spPr/>
        <p:txBody>
          <a:bodyPr/>
          <a:lstStyle/>
          <a:p>
            <a:r>
              <a:rPr lang="en-US"/>
              <a:t>Volvo CE - Company Presentation</a:t>
            </a:r>
          </a:p>
        </p:txBody>
      </p:sp>
    </p:spTree>
    <p:extLst>
      <p:ext uri="{BB962C8B-B14F-4D97-AF65-F5344CB8AC3E}">
        <p14:creationId xmlns:p14="http://schemas.microsoft.com/office/powerpoint/2010/main" val="339236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3" descr="En bild som visar träd, utomhus, gul, transport&#10;&#10;Automatiskt genererad beskrivning">
            <a:extLst>
              <a:ext uri="{FF2B5EF4-FFF2-40B4-BE49-F238E27FC236}">
                <a16:creationId xmlns:a16="http://schemas.microsoft.com/office/drawing/2014/main" id="{B79A9035-6D9D-AFDB-0C5F-5AD8BEEA56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 y="1185"/>
            <a:ext cx="6913891" cy="3885419"/>
          </a:xfrm>
          <a:prstGeom prst="rect">
            <a:avLst/>
          </a:prstGeom>
        </p:spPr>
      </p:pic>
      <p:sp>
        <p:nvSpPr>
          <p:cNvPr id="14" name="Rektangel 13">
            <a:extLst>
              <a:ext uri="{FF2B5EF4-FFF2-40B4-BE49-F238E27FC236}">
                <a16:creationId xmlns:a16="http://schemas.microsoft.com/office/drawing/2014/main" id="{4A8D36E0-4639-8AC8-7C82-FF2C72C1C27F}"/>
              </a:ext>
            </a:extLst>
          </p:cNvPr>
          <p:cNvSpPr/>
          <p:nvPr/>
        </p:nvSpPr>
        <p:spPr>
          <a:xfrm>
            <a:off x="102" y="2228828"/>
            <a:ext cx="6911771" cy="1663169"/>
          </a:xfrm>
          <a:prstGeom prst="rect">
            <a:avLst/>
          </a:prstGeom>
          <a:gradFill>
            <a:gsLst>
              <a:gs pos="0">
                <a:schemeClr val="tx1">
                  <a:alpha val="0"/>
                </a:schemeClr>
              </a:gs>
              <a:gs pos="99000">
                <a:schemeClr val="tx1">
                  <a:alpha val="50327"/>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sv-SE" sz="794" err="1">
              <a:solidFill>
                <a:schemeClr val="bg1"/>
              </a:solidFill>
            </a:endParaRPr>
          </a:p>
        </p:txBody>
      </p:sp>
      <p:sp>
        <p:nvSpPr>
          <p:cNvPr id="4" name="Date Placeholder 3">
            <a:extLst>
              <a:ext uri="{FF2B5EF4-FFF2-40B4-BE49-F238E27FC236}">
                <a16:creationId xmlns:a16="http://schemas.microsoft.com/office/drawing/2014/main" id="{0D2EDF7A-A3F4-474F-B3BF-53A49BF1ADC0}"/>
              </a:ext>
            </a:extLst>
          </p:cNvPr>
          <p:cNvSpPr>
            <a:spLocks noGrp="1"/>
          </p:cNvSpPr>
          <p:nvPr>
            <p:ph type="dt" sz="half" idx="10"/>
          </p:nvPr>
        </p:nvSpPr>
        <p:spPr/>
        <p:txBody>
          <a:bodyPr/>
          <a:lstStyle/>
          <a:p>
            <a:fld id="{2803CE04-0278-424D-9023-B515248ABAE0}" type="datetime1">
              <a:rPr lang="en-US" smtClean="0"/>
              <a:t>2/27/2023</a:t>
            </a:fld>
            <a:endParaRPr lang="en-US"/>
          </a:p>
        </p:txBody>
      </p:sp>
      <p:sp>
        <p:nvSpPr>
          <p:cNvPr id="6" name="Footer Placeholder 5">
            <a:extLst>
              <a:ext uri="{FF2B5EF4-FFF2-40B4-BE49-F238E27FC236}">
                <a16:creationId xmlns:a16="http://schemas.microsoft.com/office/drawing/2014/main" id="{745B07D1-C18A-4723-AC8C-7795EBC34D0C}"/>
              </a:ext>
            </a:extLst>
          </p:cNvPr>
          <p:cNvSpPr>
            <a:spLocks noGrp="1"/>
          </p:cNvSpPr>
          <p:nvPr>
            <p:ph type="ftr" sz="quarter" idx="11"/>
          </p:nvPr>
        </p:nvSpPr>
        <p:spPr/>
        <p:txBody>
          <a:bodyPr/>
          <a:lstStyle/>
          <a:p>
            <a:r>
              <a:rPr lang="en-US"/>
              <a:t>Volvo CE - Company Presentation</a:t>
            </a:r>
          </a:p>
        </p:txBody>
      </p:sp>
      <p:sp>
        <p:nvSpPr>
          <p:cNvPr id="5" name="Slide Number Placeholder 4">
            <a:extLst>
              <a:ext uri="{FF2B5EF4-FFF2-40B4-BE49-F238E27FC236}">
                <a16:creationId xmlns:a16="http://schemas.microsoft.com/office/drawing/2014/main" id="{A2D3B446-14AA-475A-AC0C-D87A0394916A}"/>
              </a:ext>
            </a:extLst>
          </p:cNvPr>
          <p:cNvSpPr>
            <a:spLocks noGrp="1"/>
          </p:cNvSpPr>
          <p:nvPr>
            <p:ph type="sldNum" sz="quarter" idx="12"/>
          </p:nvPr>
        </p:nvSpPr>
        <p:spPr/>
        <p:txBody>
          <a:bodyPr/>
          <a:lstStyle/>
          <a:p>
            <a:fld id="{F4BB9EDD-1740-4E4A-8601-A7D0893F42E6}" type="slidenum">
              <a:rPr lang="en-US" smtClean="0"/>
              <a:pPr/>
              <a:t>17</a:t>
            </a:fld>
            <a:endParaRPr lang="en-US"/>
          </a:p>
        </p:txBody>
      </p:sp>
      <p:sp>
        <p:nvSpPr>
          <p:cNvPr id="11" name="Rubrik 10">
            <a:extLst>
              <a:ext uri="{FF2B5EF4-FFF2-40B4-BE49-F238E27FC236}">
                <a16:creationId xmlns:a16="http://schemas.microsoft.com/office/drawing/2014/main" id="{50BAE09C-E85E-CD52-FD16-BFF50F175FD6}"/>
              </a:ext>
            </a:extLst>
          </p:cNvPr>
          <p:cNvSpPr>
            <a:spLocks noGrp="1"/>
          </p:cNvSpPr>
          <p:nvPr>
            <p:ph type="title"/>
          </p:nvPr>
        </p:nvSpPr>
        <p:spPr/>
        <p:txBody>
          <a:bodyPr/>
          <a:lstStyle/>
          <a:p>
            <a:r>
              <a:rPr lang="sv-SE">
                <a:solidFill>
                  <a:schemeClr val="bg1"/>
                </a:solidFill>
              </a:rPr>
              <a:t>Long term ambitions</a:t>
            </a:r>
          </a:p>
        </p:txBody>
      </p:sp>
      <p:sp>
        <p:nvSpPr>
          <p:cNvPr id="13" name="Platshållare för text 12">
            <a:extLst>
              <a:ext uri="{FF2B5EF4-FFF2-40B4-BE49-F238E27FC236}">
                <a16:creationId xmlns:a16="http://schemas.microsoft.com/office/drawing/2014/main" id="{286F715B-5320-5A8E-D76B-E3B522E596F8}"/>
              </a:ext>
            </a:extLst>
          </p:cNvPr>
          <p:cNvSpPr>
            <a:spLocks noGrp="1"/>
          </p:cNvSpPr>
          <p:nvPr>
            <p:ph type="body" sz="quarter" idx="16"/>
          </p:nvPr>
        </p:nvSpPr>
        <p:spPr/>
        <p:txBody>
          <a:bodyPr/>
          <a:lstStyle/>
          <a:p>
            <a:endParaRPr lang="sv-SE"/>
          </a:p>
        </p:txBody>
      </p:sp>
      <p:sp>
        <p:nvSpPr>
          <p:cNvPr id="8" name="TextBox 7">
            <a:extLst>
              <a:ext uri="{FF2B5EF4-FFF2-40B4-BE49-F238E27FC236}">
                <a16:creationId xmlns:a16="http://schemas.microsoft.com/office/drawing/2014/main" id="{AEEA889B-94BF-4439-BAEA-685662457B6A}"/>
              </a:ext>
            </a:extLst>
          </p:cNvPr>
          <p:cNvSpPr txBox="1"/>
          <p:nvPr/>
        </p:nvSpPr>
        <p:spPr>
          <a:xfrm>
            <a:off x="1379066" y="2228829"/>
            <a:ext cx="1961253" cy="1540422"/>
          </a:xfrm>
          <a:prstGeom prst="rect">
            <a:avLst/>
          </a:prstGeom>
          <a:noFill/>
          <a:effectLst/>
        </p:spPr>
        <p:txBody>
          <a:bodyPr wrap="square" rtlCol="0">
            <a:spAutoFit/>
          </a:bodyPr>
          <a:lstStyle/>
          <a:p>
            <a:pPr algn="ctr">
              <a:defRPr/>
            </a:pPr>
            <a:r>
              <a:rPr lang="nl-BE" altLang="zh-CN" sz="9410">
                <a:solidFill>
                  <a:srgbClr val="FFFFFF"/>
                </a:solidFill>
                <a:latin typeface="Volvo Broad Pro" panose="02000606020000020004" pitchFamily="2" charset="0"/>
                <a:ea typeface="SimSun"/>
                <a:cs typeface="Arial" panose="020B0604020202020204" pitchFamily="34" charset="0"/>
              </a:rPr>
              <a:t>100%</a:t>
            </a:r>
          </a:p>
        </p:txBody>
      </p:sp>
      <p:sp>
        <p:nvSpPr>
          <p:cNvPr id="9" name="TextBox 8">
            <a:extLst>
              <a:ext uri="{FF2B5EF4-FFF2-40B4-BE49-F238E27FC236}">
                <a16:creationId xmlns:a16="http://schemas.microsoft.com/office/drawing/2014/main" id="{EC723FA2-922D-4ADD-9B55-2740DC54B6D6}"/>
              </a:ext>
            </a:extLst>
          </p:cNvPr>
          <p:cNvSpPr txBox="1"/>
          <p:nvPr/>
        </p:nvSpPr>
        <p:spPr>
          <a:xfrm>
            <a:off x="3340319" y="2576228"/>
            <a:ext cx="2675975" cy="1015663"/>
          </a:xfrm>
          <a:prstGeom prst="rect">
            <a:avLst/>
          </a:prstGeom>
          <a:noFill/>
          <a:effectLst/>
        </p:spPr>
        <p:txBody>
          <a:bodyPr wrap="square" rtlCol="0">
            <a:spAutoFit/>
          </a:bodyPr>
          <a:lstStyle/>
          <a:p>
            <a:pPr>
              <a:lnSpc>
                <a:spcPts val="2381"/>
              </a:lnSpc>
              <a:defRPr/>
            </a:pPr>
            <a:r>
              <a:rPr lang="nl-BE" altLang="zh-CN" sz="2117">
                <a:solidFill>
                  <a:srgbClr val="FFFFFF"/>
                </a:solidFill>
                <a:ea typeface="SimSun"/>
                <a:cs typeface="Arial" panose="020B0604020202020204" pitchFamily="34" charset="0"/>
              </a:rPr>
              <a:t>Safe </a:t>
            </a:r>
          </a:p>
          <a:p>
            <a:pPr>
              <a:lnSpc>
                <a:spcPts val="2381"/>
              </a:lnSpc>
              <a:defRPr/>
            </a:pPr>
            <a:r>
              <a:rPr lang="nl-BE" altLang="zh-CN" sz="2117">
                <a:solidFill>
                  <a:srgbClr val="FFFFFF"/>
                </a:solidFill>
                <a:ea typeface="SimSun"/>
                <a:cs typeface="Arial" panose="020B0604020202020204" pitchFamily="34" charset="0"/>
              </a:rPr>
              <a:t>Fossil-free</a:t>
            </a:r>
          </a:p>
          <a:p>
            <a:pPr>
              <a:lnSpc>
                <a:spcPts val="2381"/>
              </a:lnSpc>
              <a:defRPr/>
            </a:pPr>
            <a:r>
              <a:rPr lang="nl-BE" altLang="zh-CN" sz="2117">
                <a:solidFill>
                  <a:srgbClr val="FFFFFF"/>
                </a:solidFill>
                <a:ea typeface="SimSun"/>
                <a:cs typeface="Arial" panose="020B0604020202020204" pitchFamily="34" charset="0"/>
              </a:rPr>
              <a:t>More productive</a:t>
            </a:r>
          </a:p>
        </p:txBody>
      </p:sp>
    </p:spTree>
    <p:extLst>
      <p:ext uri="{BB962C8B-B14F-4D97-AF65-F5344CB8AC3E}">
        <p14:creationId xmlns:p14="http://schemas.microsoft.com/office/powerpoint/2010/main" val="1561250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25024D9B-E102-6F4A-B5ED-D71A1CDCE752}"/>
              </a:ext>
            </a:extLst>
          </p:cNvPr>
          <p:cNvSpPr>
            <a:spLocks noGrp="1"/>
          </p:cNvSpPr>
          <p:nvPr>
            <p:ph type="body" sz="quarter" idx="14"/>
          </p:nvPr>
        </p:nvSpPr>
        <p:spPr>
          <a:xfrm>
            <a:off x="1617576" y="3090011"/>
            <a:ext cx="3720477" cy="383239"/>
          </a:xfrm>
        </p:spPr>
        <p:txBody>
          <a:bodyPr/>
          <a:lstStyle/>
          <a:p>
            <a:pPr algn="ctr">
              <a:spcBef>
                <a:spcPts val="0"/>
              </a:spcBef>
            </a:pPr>
            <a:r>
              <a:rPr lang="en-US" sz="1020">
                <a:solidFill>
                  <a:schemeClr val="tx1"/>
                </a:solidFill>
                <a:latin typeface="Volvo Novum" panose="020B0503040502060204" pitchFamily="34" charset="77"/>
                <a:ea typeface="Volvo Serif Pro"/>
                <a:cs typeface="Arial"/>
              </a:rPr>
              <a:t>Volvo CE’s interim goals by 2030 </a:t>
            </a:r>
          </a:p>
          <a:p>
            <a:pPr algn="ctr">
              <a:spcBef>
                <a:spcPts val="0"/>
              </a:spcBef>
            </a:pPr>
            <a:r>
              <a:rPr lang="en-US" sz="1020">
                <a:solidFill>
                  <a:schemeClr val="tx1"/>
                </a:solidFill>
                <a:latin typeface="Volvo Novum" panose="020B0503040502060204" pitchFamily="34" charset="77"/>
                <a:ea typeface="Volvo Serif Pro"/>
                <a:cs typeface="Arial"/>
              </a:rPr>
              <a:t>set in line with Science-Based Targets</a:t>
            </a:r>
            <a:endParaRPr lang="en-US" sz="1020">
              <a:solidFill>
                <a:schemeClr val="tx1"/>
              </a:solidFill>
            </a:endParaRPr>
          </a:p>
        </p:txBody>
      </p:sp>
      <p:sp>
        <p:nvSpPr>
          <p:cNvPr id="10" name="Title 9">
            <a:extLst>
              <a:ext uri="{FF2B5EF4-FFF2-40B4-BE49-F238E27FC236}">
                <a16:creationId xmlns:a16="http://schemas.microsoft.com/office/drawing/2014/main" id="{C0E0E425-26D3-4FCD-8CB0-34DBFCA85C46}"/>
              </a:ext>
            </a:extLst>
          </p:cNvPr>
          <p:cNvSpPr>
            <a:spLocks noGrp="1"/>
          </p:cNvSpPr>
          <p:nvPr>
            <p:ph type="title"/>
          </p:nvPr>
        </p:nvSpPr>
        <p:spPr>
          <a:xfrm>
            <a:off x="434788" y="548189"/>
            <a:ext cx="3720477" cy="584906"/>
          </a:xfrm>
        </p:spPr>
        <p:txBody>
          <a:bodyPr wrap="square"/>
          <a:lstStyle/>
          <a:p>
            <a:r>
              <a:rPr lang="en-GB"/>
              <a:t>Volvo CE is set to reach net-zero value chain greenhouse gas emissions by 2040</a:t>
            </a:r>
            <a:endParaRPr lang="en-US"/>
          </a:p>
        </p:txBody>
      </p:sp>
      <p:sp>
        <p:nvSpPr>
          <p:cNvPr id="3" name="Text Placeholder 2">
            <a:extLst>
              <a:ext uri="{FF2B5EF4-FFF2-40B4-BE49-F238E27FC236}">
                <a16:creationId xmlns:a16="http://schemas.microsoft.com/office/drawing/2014/main" id="{AFEBF0B3-CA6E-4EAB-8278-2988CB885282}"/>
              </a:ext>
            </a:extLst>
          </p:cNvPr>
          <p:cNvSpPr>
            <a:spLocks noGrp="1"/>
          </p:cNvSpPr>
          <p:nvPr>
            <p:ph type="body" sz="quarter" idx="16"/>
          </p:nvPr>
        </p:nvSpPr>
        <p:spPr/>
        <p:txBody>
          <a:bodyPr/>
          <a:lstStyle/>
          <a:p>
            <a:endParaRPr lang="en-US"/>
          </a:p>
        </p:txBody>
      </p:sp>
      <p:sp>
        <p:nvSpPr>
          <p:cNvPr id="7" name="TextBox 6">
            <a:extLst>
              <a:ext uri="{FF2B5EF4-FFF2-40B4-BE49-F238E27FC236}">
                <a16:creationId xmlns:a16="http://schemas.microsoft.com/office/drawing/2014/main" id="{92B412B3-0609-40B4-B287-63F2B9D07AFA}"/>
              </a:ext>
            </a:extLst>
          </p:cNvPr>
          <p:cNvSpPr txBox="1"/>
          <p:nvPr/>
        </p:nvSpPr>
        <p:spPr>
          <a:xfrm>
            <a:off x="431905" y="1378521"/>
            <a:ext cx="1273366" cy="266868"/>
          </a:xfrm>
          <a:prstGeom prst="rect">
            <a:avLst/>
          </a:prstGeom>
          <a:noFill/>
        </p:spPr>
        <p:txBody>
          <a:bodyPr wrap="square" rtlCol="0">
            <a:spAutoFit/>
          </a:bodyPr>
          <a:lstStyle/>
          <a:p>
            <a:pPr algn="ctr" defTabSz="548510">
              <a:defRPr/>
            </a:pPr>
            <a:r>
              <a:rPr lang="en-US" sz="1134"/>
              <a:t>Supply partners</a:t>
            </a:r>
            <a:endParaRPr lang="en-US" sz="1134">
              <a:ea typeface="Volvo Serif Pro"/>
              <a:cs typeface="Arial"/>
            </a:endParaRPr>
          </a:p>
        </p:txBody>
      </p:sp>
      <p:sp>
        <p:nvSpPr>
          <p:cNvPr id="11" name="TextBox 10">
            <a:extLst>
              <a:ext uri="{FF2B5EF4-FFF2-40B4-BE49-F238E27FC236}">
                <a16:creationId xmlns:a16="http://schemas.microsoft.com/office/drawing/2014/main" id="{15D509F3-A7E9-4CD7-8583-A4EBD55BDA4D}"/>
              </a:ext>
            </a:extLst>
          </p:cNvPr>
          <p:cNvSpPr txBox="1"/>
          <p:nvPr/>
        </p:nvSpPr>
        <p:spPr>
          <a:xfrm>
            <a:off x="2040255" y="1378521"/>
            <a:ext cx="1273366" cy="266868"/>
          </a:xfrm>
          <a:prstGeom prst="rect">
            <a:avLst/>
          </a:prstGeom>
          <a:noFill/>
        </p:spPr>
        <p:txBody>
          <a:bodyPr wrap="square" rtlCol="0">
            <a:spAutoFit/>
          </a:bodyPr>
          <a:lstStyle/>
          <a:p>
            <a:pPr algn="ctr" defTabSz="548510">
              <a:defRPr/>
            </a:pPr>
            <a:r>
              <a:rPr lang="en-GB" sz="1134"/>
              <a:t>Own operations</a:t>
            </a:r>
            <a:endParaRPr lang="en-US" sz="1134"/>
          </a:p>
        </p:txBody>
      </p:sp>
      <p:sp>
        <p:nvSpPr>
          <p:cNvPr id="12" name="TextBox 11">
            <a:extLst>
              <a:ext uri="{FF2B5EF4-FFF2-40B4-BE49-F238E27FC236}">
                <a16:creationId xmlns:a16="http://schemas.microsoft.com/office/drawing/2014/main" id="{4D67F377-2FD8-4784-B593-1A572DD98950}"/>
              </a:ext>
            </a:extLst>
          </p:cNvPr>
          <p:cNvSpPr txBox="1"/>
          <p:nvPr/>
        </p:nvSpPr>
        <p:spPr>
          <a:xfrm>
            <a:off x="3642858" y="1378522"/>
            <a:ext cx="1272538" cy="266868"/>
          </a:xfrm>
          <a:prstGeom prst="rect">
            <a:avLst/>
          </a:prstGeom>
          <a:noFill/>
        </p:spPr>
        <p:txBody>
          <a:bodyPr wrap="square" rtlCol="0">
            <a:spAutoFit/>
          </a:bodyPr>
          <a:lstStyle/>
          <a:p>
            <a:pPr algn="ctr" defTabSz="548510">
              <a:defRPr/>
            </a:pPr>
            <a:r>
              <a:rPr lang="en-GB" sz="1134"/>
              <a:t>Product use</a:t>
            </a:r>
            <a:endParaRPr lang="en-US" sz="1134"/>
          </a:p>
        </p:txBody>
      </p:sp>
      <p:sp>
        <p:nvSpPr>
          <p:cNvPr id="13" name="TextBox 12">
            <a:extLst>
              <a:ext uri="{FF2B5EF4-FFF2-40B4-BE49-F238E27FC236}">
                <a16:creationId xmlns:a16="http://schemas.microsoft.com/office/drawing/2014/main" id="{457F1428-8ECF-4278-A761-B7209776AC64}"/>
              </a:ext>
            </a:extLst>
          </p:cNvPr>
          <p:cNvSpPr txBox="1"/>
          <p:nvPr/>
        </p:nvSpPr>
        <p:spPr>
          <a:xfrm>
            <a:off x="5244632" y="1378522"/>
            <a:ext cx="1272517" cy="266868"/>
          </a:xfrm>
          <a:prstGeom prst="rect">
            <a:avLst/>
          </a:prstGeom>
          <a:noFill/>
        </p:spPr>
        <p:txBody>
          <a:bodyPr wrap="square" rtlCol="0">
            <a:spAutoFit/>
          </a:bodyPr>
          <a:lstStyle/>
          <a:p>
            <a:pPr algn="ctr" defTabSz="548510">
              <a:defRPr/>
            </a:pPr>
            <a:r>
              <a:rPr lang="en-GB" sz="1134"/>
              <a:t>End of life</a:t>
            </a:r>
            <a:endParaRPr lang="en-US" sz="1134"/>
          </a:p>
        </p:txBody>
      </p:sp>
      <p:cxnSp>
        <p:nvCxnSpPr>
          <p:cNvPr id="23" name="Straight Arrow Connector 22">
            <a:extLst>
              <a:ext uri="{FF2B5EF4-FFF2-40B4-BE49-F238E27FC236}">
                <a16:creationId xmlns:a16="http://schemas.microsoft.com/office/drawing/2014/main" id="{4BDCE8A2-71A2-4A24-8DC1-0F4552269DEF}"/>
              </a:ext>
            </a:extLst>
          </p:cNvPr>
          <p:cNvCxnSpPr/>
          <p:nvPr/>
        </p:nvCxnSpPr>
        <p:spPr>
          <a:xfrm>
            <a:off x="1767053" y="1445059"/>
            <a:ext cx="239943" cy="0"/>
          </a:xfrm>
          <a:prstGeom prst="straightConnector1">
            <a:avLst/>
          </a:prstGeom>
          <a:ln w="12700">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5CB6AA-8EBE-44AF-939A-FFBAE9CC2611}"/>
              </a:ext>
            </a:extLst>
          </p:cNvPr>
          <p:cNvCxnSpPr/>
          <p:nvPr/>
        </p:nvCxnSpPr>
        <p:spPr>
          <a:xfrm>
            <a:off x="4970666" y="1442109"/>
            <a:ext cx="239943" cy="0"/>
          </a:xfrm>
          <a:prstGeom prst="straightConnector1">
            <a:avLst/>
          </a:prstGeom>
          <a:ln w="12700">
            <a:solidFill>
              <a:schemeClr val="bg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6E71123-2DDB-4E41-9761-BF81D8BC3C69}"/>
              </a:ext>
            </a:extLst>
          </p:cNvPr>
          <p:cNvSpPr/>
          <p:nvPr/>
        </p:nvSpPr>
        <p:spPr>
          <a:xfrm>
            <a:off x="437652" y="2315106"/>
            <a:ext cx="1273366" cy="458972"/>
          </a:xfrm>
          <a:prstGeom prst="rect">
            <a:avLst/>
          </a:prstGeom>
        </p:spPr>
        <p:txBody>
          <a:bodyPr wrap="square" lIns="0" rIns="0">
            <a:spAutoFit/>
          </a:bodyPr>
          <a:lstStyle/>
          <a:p>
            <a:pPr defTabSz="548510">
              <a:defRPr/>
            </a:pPr>
            <a:r>
              <a:rPr lang="en-GB" sz="794">
                <a:latin typeface="Volvo Novum"/>
                <a:ea typeface="Volvo Serif Pro"/>
                <a:cs typeface="Arial"/>
              </a:rPr>
              <a:t>Work together with our supply partners to secure their contribution</a:t>
            </a:r>
            <a:endParaRPr lang="en-US" sz="794">
              <a:latin typeface="Volvo Novum"/>
            </a:endParaRPr>
          </a:p>
        </p:txBody>
      </p:sp>
      <p:sp>
        <p:nvSpPr>
          <p:cNvPr id="4" name="Rectangle 3">
            <a:extLst>
              <a:ext uri="{FF2B5EF4-FFF2-40B4-BE49-F238E27FC236}">
                <a16:creationId xmlns:a16="http://schemas.microsoft.com/office/drawing/2014/main" id="{6B35C830-EAB4-4563-BCED-43A6878C23EA}"/>
              </a:ext>
            </a:extLst>
          </p:cNvPr>
          <p:cNvSpPr/>
          <p:nvPr/>
        </p:nvSpPr>
        <p:spPr>
          <a:xfrm>
            <a:off x="2040254" y="2315107"/>
            <a:ext cx="1271170" cy="336759"/>
          </a:xfrm>
          <a:prstGeom prst="rect">
            <a:avLst/>
          </a:prstGeom>
        </p:spPr>
        <p:txBody>
          <a:bodyPr wrap="square" lIns="0" rIns="0">
            <a:spAutoFit/>
          </a:bodyPr>
          <a:lstStyle/>
          <a:p>
            <a:pPr defTabSz="548510">
              <a:defRPr/>
            </a:pPr>
            <a:r>
              <a:rPr lang="en-US" sz="794">
                <a:latin typeface="Volvo Novum"/>
                <a:ea typeface="Volvo Serif Pro"/>
                <a:cs typeface="Arial"/>
              </a:rPr>
              <a:t>Reduce emissions in our own operations </a:t>
            </a:r>
            <a:r>
              <a:rPr lang="en-US" sz="794">
                <a:latin typeface="Volvo Novum Medium"/>
                <a:ea typeface="Volvo Serif Pro"/>
                <a:cs typeface="Arial"/>
              </a:rPr>
              <a:t>by 50%</a:t>
            </a:r>
            <a:endParaRPr lang="en-US" sz="794">
              <a:latin typeface="Volvo Novum Medium"/>
            </a:endParaRPr>
          </a:p>
        </p:txBody>
      </p:sp>
      <p:sp>
        <p:nvSpPr>
          <p:cNvPr id="5" name="Rectangle 4">
            <a:extLst>
              <a:ext uri="{FF2B5EF4-FFF2-40B4-BE49-F238E27FC236}">
                <a16:creationId xmlns:a16="http://schemas.microsoft.com/office/drawing/2014/main" id="{B99C7C89-F821-427F-97B5-B9D8747FDD67}"/>
              </a:ext>
            </a:extLst>
          </p:cNvPr>
          <p:cNvSpPr/>
          <p:nvPr/>
        </p:nvSpPr>
        <p:spPr>
          <a:xfrm>
            <a:off x="3642857" y="2315105"/>
            <a:ext cx="1272517" cy="336759"/>
          </a:xfrm>
          <a:prstGeom prst="rect">
            <a:avLst/>
          </a:prstGeom>
        </p:spPr>
        <p:txBody>
          <a:bodyPr wrap="square" lIns="0" rIns="0">
            <a:spAutoFit/>
          </a:bodyPr>
          <a:lstStyle/>
          <a:p>
            <a:pPr defTabSz="548510">
              <a:defRPr/>
            </a:pPr>
            <a:r>
              <a:rPr lang="en-US" sz="794">
                <a:latin typeface="Volvo Novum Medium"/>
                <a:ea typeface="Volvo Serif Pro"/>
                <a:cs typeface="Arial"/>
              </a:rPr>
              <a:t>-30% </a:t>
            </a:r>
            <a:r>
              <a:rPr lang="en-US" sz="794">
                <a:latin typeface="Volvo Novum"/>
                <a:ea typeface="Volvo Serif Pro"/>
                <a:cs typeface="Arial"/>
              </a:rPr>
              <a:t>in absolute reductions</a:t>
            </a:r>
          </a:p>
        </p:txBody>
      </p:sp>
      <p:sp>
        <p:nvSpPr>
          <p:cNvPr id="6" name="Rectangle 5">
            <a:extLst>
              <a:ext uri="{FF2B5EF4-FFF2-40B4-BE49-F238E27FC236}">
                <a16:creationId xmlns:a16="http://schemas.microsoft.com/office/drawing/2014/main" id="{40165B87-DF1A-4242-8022-FF5AFE14A1B9}"/>
              </a:ext>
            </a:extLst>
          </p:cNvPr>
          <p:cNvSpPr/>
          <p:nvPr/>
        </p:nvSpPr>
        <p:spPr>
          <a:xfrm>
            <a:off x="5246808" y="2315105"/>
            <a:ext cx="1268995" cy="214546"/>
          </a:xfrm>
          <a:prstGeom prst="rect">
            <a:avLst/>
          </a:prstGeom>
        </p:spPr>
        <p:txBody>
          <a:bodyPr wrap="square" lIns="0" rIns="0">
            <a:spAutoFit/>
          </a:bodyPr>
          <a:lstStyle/>
          <a:p>
            <a:pPr defTabSz="548510">
              <a:defRPr/>
            </a:pPr>
            <a:r>
              <a:rPr lang="en-GB" sz="794">
                <a:latin typeface="Volvo Novum"/>
                <a:ea typeface="Volvo Serif Pro"/>
                <a:cs typeface="Arial"/>
              </a:rPr>
              <a:t>Focus on circularity </a:t>
            </a:r>
            <a:endParaRPr lang="en-US" sz="794">
              <a:latin typeface="Volvo Novum"/>
            </a:endParaRPr>
          </a:p>
        </p:txBody>
      </p:sp>
      <p:pic>
        <p:nvPicPr>
          <p:cNvPr id="18" name="Picture Placeholder 13">
            <a:extLst>
              <a:ext uri="{FF2B5EF4-FFF2-40B4-BE49-F238E27FC236}">
                <a16:creationId xmlns:a16="http://schemas.microsoft.com/office/drawing/2014/main" id="{D0D2EEDF-D478-42BB-A140-85243695598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a:ext>
            </a:extLst>
          </a:blip>
          <a:srcRect/>
          <a:stretch>
            <a:fillRect/>
          </a:stretch>
        </p:blipFill>
        <p:spPr>
          <a:xfrm>
            <a:off x="3642858" y="1657795"/>
            <a:ext cx="1272538" cy="609640"/>
          </a:xfrm>
          <a:prstGeom prst="rect">
            <a:avLst/>
          </a:prstGeom>
        </p:spPr>
      </p:pic>
      <p:pic>
        <p:nvPicPr>
          <p:cNvPr id="19" name="Picture Placeholder 12">
            <a:extLst>
              <a:ext uri="{FF2B5EF4-FFF2-40B4-BE49-F238E27FC236}">
                <a16:creationId xmlns:a16="http://schemas.microsoft.com/office/drawing/2014/main" id="{83CE0A4C-C440-4CF5-A66C-5736686D749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1"/>
          <a:stretch/>
        </p:blipFill>
        <p:spPr>
          <a:xfrm>
            <a:off x="5244632" y="1657795"/>
            <a:ext cx="1272517" cy="610036"/>
          </a:xfrm>
          <a:prstGeom prst="rect">
            <a:avLst/>
          </a:prstGeom>
        </p:spPr>
      </p:pic>
      <p:pic>
        <p:nvPicPr>
          <p:cNvPr id="8" name="Picture 7">
            <a:extLst>
              <a:ext uri="{FF2B5EF4-FFF2-40B4-BE49-F238E27FC236}">
                <a16:creationId xmlns:a16="http://schemas.microsoft.com/office/drawing/2014/main" id="{DD786801-F880-43CC-B38C-A49A413DE46D}"/>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9847" y="1657795"/>
            <a:ext cx="1271170" cy="610036"/>
          </a:xfrm>
          <a:prstGeom prst="rect">
            <a:avLst/>
          </a:prstGeom>
        </p:spPr>
      </p:pic>
      <p:pic>
        <p:nvPicPr>
          <p:cNvPr id="34" name="Picture Placeholder 5">
            <a:extLst>
              <a:ext uri="{FF2B5EF4-FFF2-40B4-BE49-F238E27FC236}">
                <a16:creationId xmlns:a16="http://schemas.microsoft.com/office/drawing/2014/main" id="{43AF7F30-B009-454C-851D-27B9DAC469D9}"/>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040256" y="1657795"/>
            <a:ext cx="1273364" cy="610036"/>
          </a:xfrm>
          <a:prstGeom prst="rect">
            <a:avLst/>
          </a:prstGeom>
        </p:spPr>
      </p:pic>
      <p:pic>
        <p:nvPicPr>
          <p:cNvPr id="20" name="Bild 19">
            <a:extLst>
              <a:ext uri="{FF2B5EF4-FFF2-40B4-BE49-F238E27FC236}">
                <a16:creationId xmlns:a16="http://schemas.microsoft.com/office/drawing/2014/main" id="{DD84E052-45F5-2E8A-C35F-F4577683C3E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324212" y="309054"/>
            <a:ext cx="1191591" cy="644508"/>
          </a:xfrm>
          <a:prstGeom prst="rect">
            <a:avLst/>
          </a:prstGeom>
        </p:spPr>
      </p:pic>
      <p:sp>
        <p:nvSpPr>
          <p:cNvPr id="16" name="Right Brace 15">
            <a:extLst>
              <a:ext uri="{FF2B5EF4-FFF2-40B4-BE49-F238E27FC236}">
                <a16:creationId xmlns:a16="http://schemas.microsoft.com/office/drawing/2014/main" id="{18215151-C616-9140-C85A-949338766586}"/>
              </a:ext>
            </a:extLst>
          </p:cNvPr>
          <p:cNvSpPr/>
          <p:nvPr/>
        </p:nvSpPr>
        <p:spPr>
          <a:xfrm rot="5400000">
            <a:off x="3315566" y="1429681"/>
            <a:ext cx="324495" cy="2875120"/>
          </a:xfrm>
          <a:prstGeom prst="rightBrace">
            <a:avLst>
              <a:gd name="adj1" fmla="val 77835"/>
              <a:gd name="adj2" fmla="val 50000"/>
            </a:avLst>
          </a:prstGeom>
          <a:ln w="19050">
            <a:solidFill>
              <a:srgbClr val="888B8D"/>
            </a:solidFill>
            <a:headEnd type="non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810"/>
          </a:p>
        </p:txBody>
      </p:sp>
      <p:sp>
        <p:nvSpPr>
          <p:cNvPr id="14" name="Date Placeholder 13">
            <a:extLst>
              <a:ext uri="{FF2B5EF4-FFF2-40B4-BE49-F238E27FC236}">
                <a16:creationId xmlns:a16="http://schemas.microsoft.com/office/drawing/2014/main" id="{2DBB0238-A25E-4758-A9E9-CCC3B78F1EE7}"/>
              </a:ext>
            </a:extLst>
          </p:cNvPr>
          <p:cNvSpPr>
            <a:spLocks noGrp="1"/>
          </p:cNvSpPr>
          <p:nvPr>
            <p:ph type="dt" sz="half" idx="10"/>
          </p:nvPr>
        </p:nvSpPr>
        <p:spPr/>
        <p:txBody>
          <a:bodyPr/>
          <a:lstStyle/>
          <a:p>
            <a:fld id="{0CA3D122-07FB-43F9-AD70-21B14FC8D74B}" type="datetime1">
              <a:rPr lang="en-US" smtClean="0"/>
              <a:t>2/27/2023</a:t>
            </a:fld>
            <a:endParaRPr lang="en-US"/>
          </a:p>
        </p:txBody>
      </p:sp>
      <p:sp>
        <p:nvSpPr>
          <p:cNvPr id="17" name="Slide Number Placeholder 16">
            <a:extLst>
              <a:ext uri="{FF2B5EF4-FFF2-40B4-BE49-F238E27FC236}">
                <a16:creationId xmlns:a16="http://schemas.microsoft.com/office/drawing/2014/main" id="{E7846F5A-328A-4CFB-A555-416E42E041A0}"/>
              </a:ext>
            </a:extLst>
          </p:cNvPr>
          <p:cNvSpPr>
            <a:spLocks noGrp="1"/>
          </p:cNvSpPr>
          <p:nvPr>
            <p:ph type="sldNum" sz="quarter" idx="12"/>
          </p:nvPr>
        </p:nvSpPr>
        <p:spPr/>
        <p:txBody>
          <a:bodyPr/>
          <a:lstStyle/>
          <a:p>
            <a:fld id="{F4BB9EDD-1740-4E4A-8601-A7D0893F42E6}" type="slidenum">
              <a:rPr lang="en-US" smtClean="0"/>
              <a:pPr/>
              <a:t>18</a:t>
            </a:fld>
            <a:endParaRPr lang="en-US"/>
          </a:p>
        </p:txBody>
      </p:sp>
      <p:sp>
        <p:nvSpPr>
          <p:cNvPr id="21" name="Footer Placeholder 20">
            <a:extLst>
              <a:ext uri="{FF2B5EF4-FFF2-40B4-BE49-F238E27FC236}">
                <a16:creationId xmlns:a16="http://schemas.microsoft.com/office/drawing/2014/main" id="{4ADB5812-1ACC-4ECF-8E77-7DFDDE726391}"/>
              </a:ext>
            </a:extLst>
          </p:cNvPr>
          <p:cNvSpPr>
            <a:spLocks noGrp="1"/>
          </p:cNvSpPr>
          <p:nvPr>
            <p:ph type="ftr" sz="quarter" idx="11"/>
          </p:nvPr>
        </p:nvSpPr>
        <p:spPr/>
        <p:txBody>
          <a:bodyPr/>
          <a:lstStyle/>
          <a:p>
            <a:r>
              <a:rPr lang="en-US"/>
              <a:t>Volvo CE - Company Presentation</a:t>
            </a:r>
          </a:p>
        </p:txBody>
      </p:sp>
    </p:spTree>
    <p:extLst>
      <p:ext uri="{BB962C8B-B14F-4D97-AF65-F5344CB8AC3E}">
        <p14:creationId xmlns:p14="http://schemas.microsoft.com/office/powerpoint/2010/main" val="3210443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gul, nära, bil&#10;&#10;Automatiskt genererad beskrivning">
            <a:extLst>
              <a:ext uri="{FF2B5EF4-FFF2-40B4-BE49-F238E27FC236}">
                <a16:creationId xmlns:a16="http://schemas.microsoft.com/office/drawing/2014/main" id="{76B2E934-888A-A1A3-D78F-FA917B60DB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0870" y="-42"/>
            <a:ext cx="1971002" cy="3887871"/>
          </a:xfrm>
          <a:prstGeom prst="rect">
            <a:avLst/>
          </a:prstGeom>
        </p:spPr>
      </p:pic>
      <p:sp>
        <p:nvSpPr>
          <p:cNvPr id="2" name="Date Placeholder 1">
            <a:extLst>
              <a:ext uri="{FF2B5EF4-FFF2-40B4-BE49-F238E27FC236}">
                <a16:creationId xmlns:a16="http://schemas.microsoft.com/office/drawing/2014/main" id="{053A51E5-45EA-40D3-9263-B84DBAB6F59E}"/>
              </a:ext>
            </a:extLst>
          </p:cNvPr>
          <p:cNvSpPr>
            <a:spLocks noGrp="1"/>
          </p:cNvSpPr>
          <p:nvPr>
            <p:ph type="dt" sz="half" idx="10"/>
          </p:nvPr>
        </p:nvSpPr>
        <p:spPr/>
        <p:txBody>
          <a:bodyPr/>
          <a:lstStyle/>
          <a:p>
            <a:fld id="{67BBB643-8EE0-4277-B501-EDCA37F62DE7}" type="datetime1">
              <a:rPr lang="en-US" smtClean="0"/>
              <a:t>2/27/2023</a:t>
            </a:fld>
            <a:endParaRPr lang="en-US"/>
          </a:p>
        </p:txBody>
      </p:sp>
      <p:sp>
        <p:nvSpPr>
          <p:cNvPr id="7" name="Footer Placeholder 6">
            <a:extLst>
              <a:ext uri="{FF2B5EF4-FFF2-40B4-BE49-F238E27FC236}">
                <a16:creationId xmlns:a16="http://schemas.microsoft.com/office/drawing/2014/main" id="{BF42C168-88E2-4D23-AADB-8A7BA15B576D}"/>
              </a:ext>
            </a:extLst>
          </p:cNvPr>
          <p:cNvSpPr>
            <a:spLocks noGrp="1"/>
          </p:cNvSpPr>
          <p:nvPr>
            <p:ph type="ftr" sz="quarter" idx="11"/>
          </p:nvPr>
        </p:nvSpPr>
        <p:spPr/>
        <p:txBody>
          <a:bodyPr/>
          <a:lstStyle/>
          <a:p>
            <a:r>
              <a:rPr lang="en-US"/>
              <a:t>Volvo CE - Company Presentation</a:t>
            </a:r>
          </a:p>
        </p:txBody>
      </p:sp>
      <p:sp>
        <p:nvSpPr>
          <p:cNvPr id="6" name="Slide Number Placeholder 5">
            <a:extLst>
              <a:ext uri="{FF2B5EF4-FFF2-40B4-BE49-F238E27FC236}">
                <a16:creationId xmlns:a16="http://schemas.microsoft.com/office/drawing/2014/main" id="{A2599A0D-94DC-4CA1-9270-960C13838823}"/>
              </a:ext>
            </a:extLst>
          </p:cNvPr>
          <p:cNvSpPr>
            <a:spLocks noGrp="1"/>
          </p:cNvSpPr>
          <p:nvPr>
            <p:ph type="sldNum" sz="quarter" idx="12"/>
          </p:nvPr>
        </p:nvSpPr>
        <p:spPr/>
        <p:txBody>
          <a:bodyPr/>
          <a:lstStyle/>
          <a:p>
            <a:fld id="{F4BB9EDD-1740-4E4A-8601-A7D0893F42E6}" type="slidenum">
              <a:rPr lang="en-US" smtClean="0"/>
              <a:pPr/>
              <a:t>19</a:t>
            </a:fld>
            <a:endParaRPr lang="en-US"/>
          </a:p>
        </p:txBody>
      </p:sp>
      <p:sp>
        <p:nvSpPr>
          <p:cNvPr id="22" name="Title 1">
            <a:extLst>
              <a:ext uri="{FF2B5EF4-FFF2-40B4-BE49-F238E27FC236}">
                <a16:creationId xmlns:a16="http://schemas.microsoft.com/office/drawing/2014/main" id="{76DB9C68-515F-4D2C-B5A5-A418EE1C96D3}"/>
              </a:ext>
            </a:extLst>
          </p:cNvPr>
          <p:cNvSpPr>
            <a:spLocks noGrp="1"/>
          </p:cNvSpPr>
          <p:nvPr>
            <p:ph type="title"/>
          </p:nvPr>
        </p:nvSpPr>
        <p:spPr/>
        <p:txBody>
          <a:bodyPr/>
          <a:lstStyle/>
          <a:p>
            <a:r>
              <a:rPr lang="sv-SE" err="1"/>
              <a:t>Our</a:t>
            </a:r>
            <a:r>
              <a:rPr lang="sv-SE"/>
              <a:t> </a:t>
            </a:r>
            <a:r>
              <a:rPr lang="sv-SE" err="1"/>
              <a:t>sustainable</a:t>
            </a:r>
            <a:r>
              <a:rPr lang="sv-SE"/>
              <a:t> </a:t>
            </a:r>
            <a:r>
              <a:rPr lang="sv-SE" err="1"/>
              <a:t>power</a:t>
            </a:r>
            <a:r>
              <a:rPr lang="sv-SE"/>
              <a:t> </a:t>
            </a:r>
            <a:r>
              <a:rPr lang="sv-SE" err="1"/>
              <a:t>journey</a:t>
            </a:r>
            <a:r>
              <a:rPr lang="sv-SE"/>
              <a:t> </a:t>
            </a:r>
            <a:r>
              <a:rPr lang="sv-SE" err="1"/>
              <a:t>towards</a:t>
            </a:r>
            <a:r>
              <a:rPr lang="sv-SE"/>
              <a:t> </a:t>
            </a:r>
            <a:r>
              <a:rPr lang="sv-SE" err="1"/>
              <a:t>net-zero</a:t>
            </a:r>
            <a:r>
              <a:rPr lang="sv-SE"/>
              <a:t> emissions</a:t>
            </a:r>
            <a:endParaRPr lang="en-US"/>
          </a:p>
        </p:txBody>
      </p:sp>
      <p:sp>
        <p:nvSpPr>
          <p:cNvPr id="8" name="Platshållare för text 7">
            <a:extLst>
              <a:ext uri="{FF2B5EF4-FFF2-40B4-BE49-F238E27FC236}">
                <a16:creationId xmlns:a16="http://schemas.microsoft.com/office/drawing/2014/main" id="{8E2403FA-6571-C892-0FE2-791690DAEFAE}"/>
              </a:ext>
            </a:extLst>
          </p:cNvPr>
          <p:cNvSpPr>
            <a:spLocks noGrp="1"/>
          </p:cNvSpPr>
          <p:nvPr>
            <p:ph type="body" sz="quarter" idx="16"/>
          </p:nvPr>
        </p:nvSpPr>
        <p:spPr/>
        <p:txBody>
          <a:bodyPr/>
          <a:lstStyle/>
          <a:p>
            <a:endParaRPr lang="sv-SE"/>
          </a:p>
        </p:txBody>
      </p:sp>
      <p:grpSp>
        <p:nvGrpSpPr>
          <p:cNvPr id="38" name="Grupp 37">
            <a:extLst>
              <a:ext uri="{FF2B5EF4-FFF2-40B4-BE49-F238E27FC236}">
                <a16:creationId xmlns:a16="http://schemas.microsoft.com/office/drawing/2014/main" id="{A88DA417-4815-C647-B9EF-122115FEF5A8}"/>
              </a:ext>
            </a:extLst>
          </p:cNvPr>
          <p:cNvGrpSpPr/>
          <p:nvPr/>
        </p:nvGrpSpPr>
        <p:grpSpPr>
          <a:xfrm>
            <a:off x="-365801" y="944924"/>
            <a:ext cx="5205439" cy="2120761"/>
            <a:chOff x="828046" y="1854200"/>
            <a:chExt cx="9182118" cy="3740910"/>
          </a:xfrm>
        </p:grpSpPr>
        <p:pic>
          <p:nvPicPr>
            <p:cNvPr id="12" name="Bild 11">
              <a:extLst>
                <a:ext uri="{FF2B5EF4-FFF2-40B4-BE49-F238E27FC236}">
                  <a16:creationId xmlns:a16="http://schemas.microsoft.com/office/drawing/2014/main" id="{A7560B26-B700-CD46-A345-8B1E088F0AD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768600" y="1854200"/>
              <a:ext cx="6832600" cy="3416300"/>
            </a:xfrm>
            <a:prstGeom prst="rect">
              <a:avLst/>
            </a:prstGeom>
          </p:spPr>
        </p:pic>
        <p:sp>
          <p:nvSpPr>
            <p:cNvPr id="16" name="TextBox 15">
              <a:extLst>
                <a:ext uri="{FF2B5EF4-FFF2-40B4-BE49-F238E27FC236}">
                  <a16:creationId xmlns:a16="http://schemas.microsoft.com/office/drawing/2014/main" id="{6CB8FB53-9B39-4541-8092-8EC97A2756D7}"/>
                </a:ext>
              </a:extLst>
            </p:cNvPr>
            <p:cNvSpPr txBox="1"/>
            <p:nvPr/>
          </p:nvSpPr>
          <p:spPr>
            <a:xfrm>
              <a:off x="4673597" y="1992811"/>
              <a:ext cx="1676400" cy="347457"/>
            </a:xfrm>
            <a:prstGeom prst="rect">
              <a:avLst/>
            </a:prstGeom>
            <a:noFill/>
          </p:spPr>
          <p:txBody>
            <a:bodyPr wrap="square" rtlCol="0">
              <a:spAutoFit/>
            </a:bodyPr>
            <a:lstStyle/>
            <a:p>
              <a:pPr algn="ctr" defTabSz="548510">
                <a:defRPr/>
              </a:pPr>
              <a:r>
                <a:rPr lang="sv-SE" sz="680">
                  <a:solidFill>
                    <a:srgbClr val="FFFFFF"/>
                  </a:solidFill>
                  <a:latin typeface="Volvo Novum" panose="020B0503040502060204" pitchFamily="34" charset="77"/>
                  <a:ea typeface="Volvo Serif Pro"/>
                  <a:cs typeface="Arial"/>
                </a:rPr>
                <a:t>CARBON FUEL</a:t>
              </a:r>
              <a:endParaRPr lang="en-US" sz="680">
                <a:solidFill>
                  <a:srgbClr val="FFFFFF"/>
                </a:solidFill>
                <a:latin typeface="Volvo Novum" panose="020B0503040502060204" pitchFamily="34" charset="77"/>
                <a:ea typeface="Volvo Serif Pro"/>
                <a:cs typeface="Arial"/>
              </a:endParaRPr>
            </a:p>
          </p:txBody>
        </p:sp>
        <p:sp>
          <p:nvSpPr>
            <p:cNvPr id="17" name="TextBox 15">
              <a:extLst>
                <a:ext uri="{FF2B5EF4-FFF2-40B4-BE49-F238E27FC236}">
                  <a16:creationId xmlns:a16="http://schemas.microsoft.com/office/drawing/2014/main" id="{9B36A2FD-08D5-BE4A-9B67-D12314646A98}"/>
                </a:ext>
              </a:extLst>
            </p:cNvPr>
            <p:cNvSpPr txBox="1"/>
            <p:nvPr/>
          </p:nvSpPr>
          <p:spPr>
            <a:xfrm>
              <a:off x="5962648" y="1992811"/>
              <a:ext cx="2044700" cy="362953"/>
            </a:xfrm>
            <a:prstGeom prst="rect">
              <a:avLst/>
            </a:prstGeom>
            <a:noFill/>
          </p:spPr>
          <p:txBody>
            <a:bodyPr wrap="square" rtlCol="0">
              <a:spAutoFit/>
            </a:bodyPr>
            <a:lstStyle/>
            <a:p>
              <a:pPr algn="ctr" defTabSz="548510">
                <a:defRPr/>
              </a:pPr>
              <a:r>
                <a:rPr lang="sv-SE" sz="737">
                  <a:solidFill>
                    <a:srgbClr val="000000"/>
                  </a:solidFill>
                  <a:latin typeface="Volvo Novum" panose="020B0503040502060204" pitchFamily="34" charset="77"/>
                  <a:ea typeface="Volvo Serif Pro"/>
                  <a:cs typeface="Arial"/>
                </a:rPr>
                <a:t>CARBON NEUTRAL</a:t>
              </a:r>
              <a:endParaRPr lang="en-US" sz="737">
                <a:solidFill>
                  <a:srgbClr val="000000"/>
                </a:solidFill>
                <a:latin typeface="Volvo Novum" panose="020B0503040502060204" pitchFamily="34" charset="77"/>
                <a:ea typeface="Volvo Serif Pro"/>
                <a:cs typeface="Arial"/>
              </a:endParaRPr>
            </a:p>
          </p:txBody>
        </p:sp>
        <p:sp>
          <p:nvSpPr>
            <p:cNvPr id="18" name="TextBox 15">
              <a:extLst>
                <a:ext uri="{FF2B5EF4-FFF2-40B4-BE49-F238E27FC236}">
                  <a16:creationId xmlns:a16="http://schemas.microsoft.com/office/drawing/2014/main" id="{1747E933-EA77-514C-9BB1-682F5669202C}"/>
                </a:ext>
              </a:extLst>
            </p:cNvPr>
            <p:cNvSpPr txBox="1"/>
            <p:nvPr/>
          </p:nvSpPr>
          <p:spPr>
            <a:xfrm>
              <a:off x="3167371" y="4204092"/>
              <a:ext cx="2344428" cy="347457"/>
            </a:xfrm>
            <a:prstGeom prst="rect">
              <a:avLst/>
            </a:prstGeom>
            <a:noFill/>
          </p:spPr>
          <p:txBody>
            <a:bodyPr wrap="square" rtlCol="0">
              <a:spAutoFit/>
            </a:bodyPr>
            <a:lstStyle/>
            <a:p>
              <a:pPr algn="ctr" defTabSz="548510">
                <a:defRPr/>
              </a:pPr>
              <a:r>
                <a:rPr lang="sv-SE" sz="680">
                  <a:solidFill>
                    <a:srgbClr val="FFFFFF"/>
                  </a:solidFill>
                  <a:latin typeface="+mj-lt"/>
                  <a:ea typeface="Volvo Serif Pro"/>
                  <a:cs typeface="Arial"/>
                </a:rPr>
                <a:t>COMBUSTION ENGINE</a:t>
              </a:r>
              <a:endParaRPr lang="en-US" sz="680">
                <a:solidFill>
                  <a:srgbClr val="FFFFFF"/>
                </a:solidFill>
                <a:latin typeface="+mj-lt"/>
                <a:ea typeface="Volvo Serif Pro"/>
                <a:cs typeface="Arial"/>
              </a:endParaRPr>
            </a:p>
          </p:txBody>
        </p:sp>
        <p:sp>
          <p:nvSpPr>
            <p:cNvPr id="20" name="TextBox 15">
              <a:extLst>
                <a:ext uri="{FF2B5EF4-FFF2-40B4-BE49-F238E27FC236}">
                  <a16:creationId xmlns:a16="http://schemas.microsoft.com/office/drawing/2014/main" id="{7E458D11-965B-7344-8EB0-DE9B06F823C5}"/>
                </a:ext>
              </a:extLst>
            </p:cNvPr>
            <p:cNvSpPr txBox="1"/>
            <p:nvPr/>
          </p:nvSpPr>
          <p:spPr>
            <a:xfrm>
              <a:off x="7330436" y="2884906"/>
              <a:ext cx="2109153" cy="347457"/>
            </a:xfrm>
            <a:prstGeom prst="rect">
              <a:avLst/>
            </a:prstGeom>
            <a:noFill/>
          </p:spPr>
          <p:txBody>
            <a:bodyPr wrap="square" rtlCol="0">
              <a:spAutoFit/>
            </a:bodyPr>
            <a:lstStyle/>
            <a:p>
              <a:pPr algn="ctr" defTabSz="548510">
                <a:defRPr/>
              </a:pPr>
              <a:r>
                <a:rPr lang="sv-SE" sz="680">
                  <a:solidFill>
                    <a:srgbClr val="000000"/>
                  </a:solidFill>
                  <a:latin typeface="+mj-lt"/>
                  <a:ea typeface="Volvo Serif Pro"/>
                  <a:cs typeface="Arial"/>
                </a:rPr>
                <a:t>BATTERY ELECTRIC</a:t>
              </a:r>
            </a:p>
          </p:txBody>
        </p:sp>
        <p:sp>
          <p:nvSpPr>
            <p:cNvPr id="21" name="TextBox 15">
              <a:extLst>
                <a:ext uri="{FF2B5EF4-FFF2-40B4-BE49-F238E27FC236}">
                  <a16:creationId xmlns:a16="http://schemas.microsoft.com/office/drawing/2014/main" id="{BFAD0AFF-DB0F-1346-B3EE-874DA754927E}"/>
                </a:ext>
              </a:extLst>
            </p:cNvPr>
            <p:cNvSpPr txBox="1"/>
            <p:nvPr/>
          </p:nvSpPr>
          <p:spPr>
            <a:xfrm>
              <a:off x="7330436" y="3979359"/>
              <a:ext cx="2109153" cy="347457"/>
            </a:xfrm>
            <a:prstGeom prst="rect">
              <a:avLst/>
            </a:prstGeom>
            <a:noFill/>
          </p:spPr>
          <p:txBody>
            <a:bodyPr wrap="square" rtlCol="0">
              <a:spAutoFit/>
            </a:bodyPr>
            <a:lstStyle/>
            <a:p>
              <a:pPr algn="ctr" defTabSz="548510">
                <a:defRPr/>
              </a:pPr>
              <a:r>
                <a:rPr lang="sv-SE" sz="680">
                  <a:solidFill>
                    <a:srgbClr val="000000"/>
                  </a:solidFill>
                  <a:latin typeface="+mj-lt"/>
                  <a:ea typeface="Volvo Serif Pro"/>
                  <a:cs typeface="Arial"/>
                </a:rPr>
                <a:t>FUEL CELL ELECTRIC</a:t>
              </a:r>
              <a:endParaRPr lang="en-US" sz="680">
                <a:solidFill>
                  <a:srgbClr val="000000"/>
                </a:solidFill>
                <a:latin typeface="+mj-lt"/>
                <a:ea typeface="Volvo Serif Pro"/>
                <a:cs typeface="Arial"/>
              </a:endParaRPr>
            </a:p>
          </p:txBody>
        </p:sp>
        <p:sp>
          <p:nvSpPr>
            <p:cNvPr id="23" name="TextBox 15">
              <a:extLst>
                <a:ext uri="{FF2B5EF4-FFF2-40B4-BE49-F238E27FC236}">
                  <a16:creationId xmlns:a16="http://schemas.microsoft.com/office/drawing/2014/main" id="{5D629615-616C-554C-B429-006C76A9849A}"/>
                </a:ext>
              </a:extLst>
            </p:cNvPr>
            <p:cNvSpPr txBox="1"/>
            <p:nvPr/>
          </p:nvSpPr>
          <p:spPr>
            <a:xfrm>
              <a:off x="7218998" y="4608750"/>
              <a:ext cx="2344428" cy="473569"/>
            </a:xfrm>
            <a:prstGeom prst="rect">
              <a:avLst/>
            </a:prstGeom>
            <a:noFill/>
            <a:effectLst>
              <a:softEdge rad="63500"/>
            </a:effectLst>
          </p:spPr>
          <p:txBody>
            <a:bodyPr wrap="square" rtlCol="0">
              <a:spAutoFit/>
            </a:bodyPr>
            <a:lstStyle/>
            <a:p>
              <a:pPr algn="ctr" defTabSz="548510">
                <a:lnSpc>
                  <a:spcPct val="200000"/>
                </a:lnSpc>
                <a:spcBef>
                  <a:spcPts val="340"/>
                </a:spcBef>
                <a:spcAft>
                  <a:spcPts val="340"/>
                </a:spcAft>
                <a:defRPr/>
              </a:pPr>
              <a:r>
                <a:rPr lang="sv-SE" sz="680">
                  <a:solidFill>
                    <a:srgbClr val="000000"/>
                  </a:solidFill>
                  <a:latin typeface="+mj-lt"/>
                  <a:ea typeface="Volvo Serif Pro"/>
                  <a:cs typeface="Arial"/>
                </a:rPr>
                <a:t>ALTERNATIVE FUELS</a:t>
              </a:r>
              <a:endParaRPr lang="en-US" sz="680">
                <a:solidFill>
                  <a:srgbClr val="000000"/>
                </a:solidFill>
                <a:latin typeface="+mj-lt"/>
                <a:ea typeface="Volvo Serif Pro"/>
                <a:cs typeface="Arial"/>
              </a:endParaRPr>
            </a:p>
          </p:txBody>
        </p:sp>
        <p:grpSp>
          <p:nvGrpSpPr>
            <p:cNvPr id="37" name="Grupp 36">
              <a:extLst>
                <a:ext uri="{FF2B5EF4-FFF2-40B4-BE49-F238E27FC236}">
                  <a16:creationId xmlns:a16="http://schemas.microsoft.com/office/drawing/2014/main" id="{3570DF61-D092-5D43-A222-4A11BBFBAC6E}"/>
                </a:ext>
              </a:extLst>
            </p:cNvPr>
            <p:cNvGrpSpPr/>
            <p:nvPr/>
          </p:nvGrpSpPr>
          <p:grpSpPr>
            <a:xfrm>
              <a:off x="828046" y="2542599"/>
              <a:ext cx="1993917" cy="2801109"/>
              <a:chOff x="789946" y="2542599"/>
              <a:chExt cx="1993917" cy="2801109"/>
            </a:xfrm>
          </p:grpSpPr>
          <p:sp>
            <p:nvSpPr>
              <p:cNvPr id="29" name="TextBox 15">
                <a:extLst>
                  <a:ext uri="{FF2B5EF4-FFF2-40B4-BE49-F238E27FC236}">
                    <a16:creationId xmlns:a16="http://schemas.microsoft.com/office/drawing/2014/main" id="{A6B7338A-638F-E649-A6FD-E41B3CDB58C6}"/>
                  </a:ext>
                </a:extLst>
              </p:cNvPr>
              <p:cNvSpPr txBox="1"/>
              <p:nvPr/>
            </p:nvSpPr>
            <p:spPr>
              <a:xfrm>
                <a:off x="2093092" y="2542599"/>
                <a:ext cx="690771" cy="486350"/>
              </a:xfrm>
              <a:prstGeom prst="rect">
                <a:avLst/>
              </a:prstGeom>
              <a:noFill/>
            </p:spPr>
            <p:txBody>
              <a:bodyPr wrap="square" rtlCol="0">
                <a:spAutoFit/>
              </a:bodyPr>
              <a:lstStyle/>
              <a:p>
                <a:pPr algn="r" defTabSz="548510">
                  <a:defRPr/>
                </a:pPr>
                <a:r>
                  <a:rPr lang="sv-SE" sz="596">
                    <a:solidFill>
                      <a:srgbClr val="000000"/>
                    </a:solidFill>
                    <a:latin typeface="Volvo Novum" panose="020B0503040502060204" pitchFamily="34" charset="77"/>
                    <a:ea typeface="Volvo Serif Pro"/>
                    <a:cs typeface="Arial"/>
                  </a:rPr>
                  <a:t>100%</a:t>
                </a:r>
                <a:endParaRPr lang="en-US" sz="596">
                  <a:solidFill>
                    <a:srgbClr val="000000"/>
                  </a:solidFill>
                  <a:latin typeface="Volvo Novum" panose="020B0503040502060204" pitchFamily="34" charset="77"/>
                  <a:ea typeface="Volvo Serif Pro"/>
                  <a:cs typeface="Arial"/>
                </a:endParaRPr>
              </a:p>
            </p:txBody>
          </p:sp>
          <p:sp>
            <p:nvSpPr>
              <p:cNvPr id="30" name="TextBox 15">
                <a:extLst>
                  <a:ext uri="{FF2B5EF4-FFF2-40B4-BE49-F238E27FC236}">
                    <a16:creationId xmlns:a16="http://schemas.microsoft.com/office/drawing/2014/main" id="{D8863356-0A32-8C4F-A8D6-F2E41208BA22}"/>
                  </a:ext>
                </a:extLst>
              </p:cNvPr>
              <p:cNvSpPr txBox="1"/>
              <p:nvPr/>
            </p:nvSpPr>
            <p:spPr>
              <a:xfrm>
                <a:off x="2093092" y="5019098"/>
                <a:ext cx="690771" cy="324610"/>
              </a:xfrm>
              <a:prstGeom prst="rect">
                <a:avLst/>
              </a:prstGeom>
              <a:noFill/>
            </p:spPr>
            <p:txBody>
              <a:bodyPr wrap="square" rtlCol="0">
                <a:spAutoFit/>
              </a:bodyPr>
              <a:lstStyle/>
              <a:p>
                <a:pPr algn="r" defTabSz="548510">
                  <a:defRPr/>
                </a:pPr>
                <a:r>
                  <a:rPr lang="sv-SE" sz="596">
                    <a:solidFill>
                      <a:srgbClr val="000000"/>
                    </a:solidFill>
                    <a:latin typeface="Volvo Novum" panose="020B0503040502060204" pitchFamily="34" charset="77"/>
                    <a:ea typeface="Volvo Serif Pro"/>
                    <a:cs typeface="Arial"/>
                  </a:rPr>
                  <a:t>0%</a:t>
                </a:r>
                <a:endParaRPr lang="en-US" sz="596">
                  <a:solidFill>
                    <a:srgbClr val="000000"/>
                  </a:solidFill>
                  <a:latin typeface="Volvo Novum" panose="020B0503040502060204" pitchFamily="34" charset="77"/>
                  <a:ea typeface="Volvo Serif Pro"/>
                  <a:cs typeface="Arial"/>
                </a:endParaRPr>
              </a:p>
            </p:txBody>
          </p:sp>
          <p:sp>
            <p:nvSpPr>
              <p:cNvPr id="31" name="TextBox 15">
                <a:extLst>
                  <a:ext uri="{FF2B5EF4-FFF2-40B4-BE49-F238E27FC236}">
                    <a16:creationId xmlns:a16="http://schemas.microsoft.com/office/drawing/2014/main" id="{464CDC75-7874-3A4D-901E-3A9F7A1B0B00}"/>
                  </a:ext>
                </a:extLst>
              </p:cNvPr>
              <p:cNvSpPr txBox="1"/>
              <p:nvPr/>
            </p:nvSpPr>
            <p:spPr>
              <a:xfrm>
                <a:off x="789946" y="3489385"/>
                <a:ext cx="1912961" cy="716630"/>
              </a:xfrm>
              <a:prstGeom prst="rect">
                <a:avLst/>
              </a:prstGeom>
              <a:noFill/>
            </p:spPr>
            <p:txBody>
              <a:bodyPr wrap="square" rtlCol="0">
                <a:spAutoFit/>
              </a:bodyPr>
              <a:lstStyle/>
              <a:p>
                <a:pPr algn="r" defTabSz="548510">
                  <a:defRPr/>
                </a:pPr>
                <a:r>
                  <a:rPr lang="sv-SE" sz="680">
                    <a:solidFill>
                      <a:srgbClr val="000000"/>
                    </a:solidFill>
                    <a:latin typeface="+mj-lt"/>
                    <a:ea typeface="Volvo Serif Pro"/>
                    <a:cs typeface="Arial"/>
                  </a:rPr>
                  <a:t>SHARE </a:t>
                </a:r>
              </a:p>
              <a:p>
                <a:pPr algn="r" defTabSz="548510">
                  <a:defRPr/>
                </a:pPr>
                <a:r>
                  <a:rPr lang="sv-SE" sz="680">
                    <a:solidFill>
                      <a:srgbClr val="000000"/>
                    </a:solidFill>
                    <a:latin typeface="+mj-lt"/>
                    <a:ea typeface="Volvo Serif Pro"/>
                    <a:cs typeface="Arial"/>
                  </a:rPr>
                  <a:t>OF NEW </a:t>
                </a:r>
              </a:p>
              <a:p>
                <a:pPr algn="r" defTabSz="548510">
                  <a:defRPr/>
                </a:pPr>
                <a:r>
                  <a:rPr lang="sv-SE" sz="680">
                    <a:solidFill>
                      <a:srgbClr val="000000"/>
                    </a:solidFill>
                    <a:latin typeface="+mj-lt"/>
                    <a:ea typeface="Volvo Serif Pro"/>
                    <a:cs typeface="Arial"/>
                  </a:rPr>
                  <a:t>MACHINES</a:t>
                </a:r>
                <a:endParaRPr lang="en-US" sz="680">
                  <a:solidFill>
                    <a:srgbClr val="000000"/>
                  </a:solidFill>
                  <a:latin typeface="+mj-lt"/>
                  <a:ea typeface="Volvo Serif Pro"/>
                  <a:cs typeface="Arial"/>
                </a:endParaRPr>
              </a:p>
            </p:txBody>
          </p:sp>
        </p:grpSp>
        <p:grpSp>
          <p:nvGrpSpPr>
            <p:cNvPr id="36" name="Grupp 35">
              <a:extLst>
                <a:ext uri="{FF2B5EF4-FFF2-40B4-BE49-F238E27FC236}">
                  <a16:creationId xmlns:a16="http://schemas.microsoft.com/office/drawing/2014/main" id="{9E295061-FDBB-004B-B7A0-DA3AFFC4C348}"/>
                </a:ext>
              </a:extLst>
            </p:cNvPr>
            <p:cNvGrpSpPr/>
            <p:nvPr/>
          </p:nvGrpSpPr>
          <p:grpSpPr>
            <a:xfrm>
              <a:off x="2360288" y="5270500"/>
              <a:ext cx="7649876" cy="324610"/>
              <a:chOff x="2360288" y="5270500"/>
              <a:chExt cx="7649876" cy="324610"/>
            </a:xfrm>
          </p:grpSpPr>
          <p:sp>
            <p:nvSpPr>
              <p:cNvPr id="32" name="TextBox 15">
                <a:extLst>
                  <a:ext uri="{FF2B5EF4-FFF2-40B4-BE49-F238E27FC236}">
                    <a16:creationId xmlns:a16="http://schemas.microsoft.com/office/drawing/2014/main" id="{54D6256D-0C06-B546-9234-AF120985D847}"/>
                  </a:ext>
                </a:extLst>
              </p:cNvPr>
              <p:cNvSpPr txBox="1"/>
              <p:nvPr/>
            </p:nvSpPr>
            <p:spPr>
              <a:xfrm>
                <a:off x="2360288" y="5270500"/>
                <a:ext cx="1007776" cy="324610"/>
              </a:xfrm>
              <a:prstGeom prst="rect">
                <a:avLst/>
              </a:prstGeom>
              <a:noFill/>
            </p:spPr>
            <p:txBody>
              <a:bodyPr wrap="square" rtlCol="0">
                <a:spAutoFit/>
              </a:bodyPr>
              <a:lstStyle/>
              <a:p>
                <a:pPr algn="ctr" defTabSz="548510">
                  <a:defRPr/>
                </a:pPr>
                <a:r>
                  <a:rPr lang="sv-SE" sz="596">
                    <a:solidFill>
                      <a:srgbClr val="000000"/>
                    </a:solidFill>
                    <a:latin typeface="Volvo Novum" panose="020B0503040502060204" pitchFamily="34" charset="77"/>
                    <a:ea typeface="Volvo Serif Pro"/>
                    <a:cs typeface="Arial"/>
                  </a:rPr>
                  <a:t>2020</a:t>
                </a:r>
                <a:endParaRPr lang="en-US" sz="596">
                  <a:solidFill>
                    <a:srgbClr val="000000"/>
                  </a:solidFill>
                  <a:latin typeface="Volvo Novum" panose="020B0503040502060204" pitchFamily="34" charset="77"/>
                  <a:ea typeface="Volvo Serif Pro"/>
                  <a:cs typeface="Arial"/>
                </a:endParaRPr>
              </a:p>
            </p:txBody>
          </p:sp>
          <p:sp>
            <p:nvSpPr>
              <p:cNvPr id="33" name="TextBox 15">
                <a:extLst>
                  <a:ext uri="{FF2B5EF4-FFF2-40B4-BE49-F238E27FC236}">
                    <a16:creationId xmlns:a16="http://schemas.microsoft.com/office/drawing/2014/main" id="{083810F1-17A9-3646-85E9-4B6219F02EC0}"/>
                  </a:ext>
                </a:extLst>
              </p:cNvPr>
              <p:cNvSpPr txBox="1"/>
              <p:nvPr/>
            </p:nvSpPr>
            <p:spPr>
              <a:xfrm>
                <a:off x="9002388" y="5270500"/>
                <a:ext cx="1007776" cy="324610"/>
              </a:xfrm>
              <a:prstGeom prst="rect">
                <a:avLst/>
              </a:prstGeom>
              <a:noFill/>
            </p:spPr>
            <p:txBody>
              <a:bodyPr wrap="square" rtlCol="0">
                <a:spAutoFit/>
              </a:bodyPr>
              <a:lstStyle/>
              <a:p>
                <a:pPr algn="ctr" defTabSz="548510">
                  <a:defRPr/>
                </a:pPr>
                <a:r>
                  <a:rPr lang="sv-SE" sz="596">
                    <a:solidFill>
                      <a:srgbClr val="000000"/>
                    </a:solidFill>
                    <a:latin typeface="Volvo Novum" panose="020B0503040502060204" pitchFamily="34" charset="77"/>
                    <a:ea typeface="Volvo Serif Pro"/>
                    <a:cs typeface="Arial"/>
                  </a:rPr>
                  <a:t>2050</a:t>
                </a:r>
                <a:endParaRPr lang="en-US" sz="596">
                  <a:solidFill>
                    <a:srgbClr val="000000"/>
                  </a:solidFill>
                  <a:latin typeface="Volvo Novum" panose="020B0503040502060204" pitchFamily="34" charset="77"/>
                  <a:ea typeface="Volvo Serif Pro"/>
                  <a:cs typeface="Arial"/>
                </a:endParaRPr>
              </a:p>
            </p:txBody>
          </p:sp>
          <p:sp>
            <p:nvSpPr>
              <p:cNvPr id="34" name="TextBox 15">
                <a:extLst>
                  <a:ext uri="{FF2B5EF4-FFF2-40B4-BE49-F238E27FC236}">
                    <a16:creationId xmlns:a16="http://schemas.microsoft.com/office/drawing/2014/main" id="{47C1769B-FD36-8A40-A192-2D08459DA04C}"/>
                  </a:ext>
                </a:extLst>
              </p:cNvPr>
              <p:cNvSpPr txBox="1"/>
              <p:nvPr/>
            </p:nvSpPr>
            <p:spPr>
              <a:xfrm>
                <a:off x="6788354" y="5270500"/>
                <a:ext cx="1007776" cy="324610"/>
              </a:xfrm>
              <a:prstGeom prst="rect">
                <a:avLst/>
              </a:prstGeom>
              <a:noFill/>
            </p:spPr>
            <p:txBody>
              <a:bodyPr wrap="square" rtlCol="0">
                <a:spAutoFit/>
              </a:bodyPr>
              <a:lstStyle/>
              <a:p>
                <a:pPr algn="ctr" defTabSz="548510">
                  <a:defRPr/>
                </a:pPr>
                <a:r>
                  <a:rPr lang="sv-SE" sz="596">
                    <a:solidFill>
                      <a:srgbClr val="000000"/>
                    </a:solidFill>
                    <a:latin typeface="Volvo Novum" panose="020B0503040502060204" pitchFamily="34" charset="77"/>
                    <a:ea typeface="Volvo Serif Pro"/>
                    <a:cs typeface="Arial"/>
                  </a:rPr>
                  <a:t>2040</a:t>
                </a:r>
                <a:endParaRPr lang="en-US" sz="596">
                  <a:solidFill>
                    <a:srgbClr val="000000"/>
                  </a:solidFill>
                  <a:latin typeface="Volvo Novum" panose="020B0503040502060204" pitchFamily="34" charset="77"/>
                  <a:ea typeface="Volvo Serif Pro"/>
                  <a:cs typeface="Arial"/>
                </a:endParaRPr>
              </a:p>
            </p:txBody>
          </p:sp>
          <p:sp>
            <p:nvSpPr>
              <p:cNvPr id="35" name="TextBox 15">
                <a:extLst>
                  <a:ext uri="{FF2B5EF4-FFF2-40B4-BE49-F238E27FC236}">
                    <a16:creationId xmlns:a16="http://schemas.microsoft.com/office/drawing/2014/main" id="{949E7710-9E78-9F4D-86CD-B168BD8E19EE}"/>
                  </a:ext>
                </a:extLst>
              </p:cNvPr>
              <p:cNvSpPr txBox="1"/>
              <p:nvPr/>
            </p:nvSpPr>
            <p:spPr>
              <a:xfrm>
                <a:off x="4574320" y="5270500"/>
                <a:ext cx="1007776" cy="324610"/>
              </a:xfrm>
              <a:prstGeom prst="rect">
                <a:avLst/>
              </a:prstGeom>
              <a:noFill/>
            </p:spPr>
            <p:txBody>
              <a:bodyPr wrap="square" rtlCol="0">
                <a:spAutoFit/>
              </a:bodyPr>
              <a:lstStyle/>
              <a:p>
                <a:pPr algn="ctr" defTabSz="548510">
                  <a:defRPr/>
                </a:pPr>
                <a:r>
                  <a:rPr lang="sv-SE" sz="596">
                    <a:solidFill>
                      <a:srgbClr val="000000"/>
                    </a:solidFill>
                    <a:latin typeface="Volvo Novum" panose="020B0503040502060204" pitchFamily="34" charset="77"/>
                    <a:ea typeface="Volvo Serif Pro"/>
                    <a:cs typeface="Arial"/>
                  </a:rPr>
                  <a:t>2030</a:t>
                </a:r>
                <a:endParaRPr lang="en-US" sz="596">
                  <a:solidFill>
                    <a:srgbClr val="000000"/>
                  </a:solidFill>
                  <a:latin typeface="Volvo Novum" panose="020B0503040502060204" pitchFamily="34" charset="77"/>
                  <a:ea typeface="Volvo Serif Pro"/>
                  <a:cs typeface="Arial"/>
                </a:endParaRPr>
              </a:p>
            </p:txBody>
          </p:sp>
        </p:grpSp>
      </p:grpSp>
      <p:sp>
        <p:nvSpPr>
          <p:cNvPr id="47" name="TextBox 46">
            <a:extLst>
              <a:ext uri="{FF2B5EF4-FFF2-40B4-BE49-F238E27FC236}">
                <a16:creationId xmlns:a16="http://schemas.microsoft.com/office/drawing/2014/main" id="{70D60E44-1A19-4B3F-A12A-93B0C9011875}"/>
              </a:ext>
            </a:extLst>
          </p:cNvPr>
          <p:cNvSpPr txBox="1"/>
          <p:nvPr/>
        </p:nvSpPr>
        <p:spPr>
          <a:xfrm>
            <a:off x="4578951" y="1887975"/>
            <a:ext cx="622607" cy="301621"/>
          </a:xfrm>
          <a:prstGeom prst="rect">
            <a:avLst/>
          </a:prstGeom>
          <a:noFill/>
          <a:ln w="19050" cap="flat" cmpd="sng" algn="ctr">
            <a:noFill/>
            <a:prstDash val="solid"/>
          </a:ln>
          <a:effectLst/>
        </p:spPr>
        <p:txBody>
          <a:bodyPr wrap="square" rtlCol="0">
            <a:spAutoFit/>
          </a:bodyPr>
          <a:lstStyle>
            <a:defPPr>
              <a:defRPr lang="sv-SE"/>
            </a:defPPr>
            <a:lvl1pPr algn="ctr">
              <a:defRPr b="1"/>
            </a:lvl1pPr>
          </a:lstStyle>
          <a:p>
            <a:pPr algn="l" defTabSz="518348">
              <a:defRPr/>
            </a:pPr>
            <a:r>
              <a:rPr lang="en-US" sz="680" b="0" kern="0">
                <a:solidFill>
                  <a:srgbClr val="000000"/>
                </a:solidFill>
                <a:latin typeface="+mj-lt"/>
              </a:rPr>
              <a:t>ROLLING  FLEET</a:t>
            </a:r>
          </a:p>
        </p:txBody>
      </p:sp>
      <p:sp>
        <p:nvSpPr>
          <p:cNvPr id="24" name="TextBox 15">
            <a:extLst>
              <a:ext uri="{FF2B5EF4-FFF2-40B4-BE49-F238E27FC236}">
                <a16:creationId xmlns:a16="http://schemas.microsoft.com/office/drawing/2014/main" id="{79361100-5238-4680-B879-08CE27D1BCBA}"/>
              </a:ext>
            </a:extLst>
          </p:cNvPr>
          <p:cNvSpPr txBox="1"/>
          <p:nvPr/>
        </p:nvSpPr>
        <p:spPr>
          <a:xfrm>
            <a:off x="1558746" y="3193916"/>
            <a:ext cx="2258167" cy="249299"/>
          </a:xfrm>
          <a:prstGeom prst="rect">
            <a:avLst/>
          </a:prstGeom>
          <a:noFill/>
          <a:ln>
            <a:noFill/>
          </a:ln>
        </p:spPr>
        <p:txBody>
          <a:bodyPr wrap="square" rtlCol="0">
            <a:spAutoFit/>
          </a:bodyPr>
          <a:lstStyle/>
          <a:p>
            <a:pPr algn="ctr" defTabSz="548510">
              <a:defRPr/>
            </a:pPr>
            <a:r>
              <a:rPr lang="sv-SE" sz="1020">
                <a:solidFill>
                  <a:srgbClr val="000000"/>
                </a:solidFill>
                <a:latin typeface="+mj-lt"/>
                <a:ea typeface="Volvo Serif Pro"/>
                <a:cs typeface="Arial"/>
              </a:rPr>
              <a:t>35% </a:t>
            </a:r>
            <a:r>
              <a:rPr lang="sv-SE" sz="1020" err="1">
                <a:solidFill>
                  <a:srgbClr val="000000"/>
                </a:solidFill>
                <a:latin typeface="+mj-lt"/>
                <a:ea typeface="Volvo Serif Pro"/>
                <a:cs typeface="Arial"/>
              </a:rPr>
              <a:t>electric</a:t>
            </a:r>
            <a:r>
              <a:rPr lang="sv-SE" sz="1020">
                <a:solidFill>
                  <a:srgbClr val="000000"/>
                </a:solidFill>
                <a:latin typeface="+mj-lt"/>
                <a:ea typeface="Volvo Serif Pro"/>
                <a:cs typeface="Arial"/>
              </a:rPr>
              <a:t> </a:t>
            </a:r>
            <a:r>
              <a:rPr lang="sv-SE" sz="1020" err="1">
                <a:solidFill>
                  <a:srgbClr val="000000"/>
                </a:solidFill>
                <a:latin typeface="+mj-lt"/>
                <a:ea typeface="Volvo Serif Pro"/>
                <a:cs typeface="Arial"/>
              </a:rPr>
              <a:t>vehicles</a:t>
            </a:r>
            <a:r>
              <a:rPr lang="sv-SE" sz="1020">
                <a:solidFill>
                  <a:srgbClr val="000000"/>
                </a:solidFill>
                <a:latin typeface="+mj-lt"/>
                <a:ea typeface="Volvo Serif Pro"/>
                <a:cs typeface="Arial"/>
              </a:rPr>
              <a:t> by 2030</a:t>
            </a:r>
            <a:endParaRPr lang="en-US" sz="1020">
              <a:solidFill>
                <a:srgbClr val="000000"/>
              </a:solidFill>
              <a:latin typeface="+mj-lt"/>
              <a:ea typeface="Volvo Serif Pro"/>
              <a:cs typeface="Arial"/>
            </a:endParaRPr>
          </a:p>
        </p:txBody>
      </p:sp>
    </p:spTree>
    <p:extLst>
      <p:ext uri="{BB962C8B-B14F-4D97-AF65-F5344CB8AC3E}">
        <p14:creationId xmlns:p14="http://schemas.microsoft.com/office/powerpoint/2010/main" val="325538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E9913F-A129-4F80-BBD1-F727107B20B8}"/>
              </a:ext>
            </a:extLst>
          </p:cNvPr>
          <p:cNvSpPr/>
          <p:nvPr/>
        </p:nvSpPr>
        <p:spPr>
          <a:xfrm>
            <a:off x="2384433" y="853227"/>
            <a:ext cx="2122513" cy="2068944"/>
          </a:xfrm>
          <a:prstGeom prst="rect">
            <a:avLst/>
          </a:prstGeom>
          <a:blipFill>
            <a:blip r:embed="rId3" cstate="email">
              <a:extLst>
                <a:ext uri="{28A0092B-C50C-407E-A947-70E740481C1C}">
                  <a14:useLocalDpi xmlns:a14="http://schemas.microsoft.com/office/drawing/2010/main"/>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en-US" sz="794" err="1">
              <a:solidFill>
                <a:schemeClr val="bg1"/>
              </a:solidFill>
            </a:endParaRPr>
          </a:p>
        </p:txBody>
      </p:sp>
      <p:sp>
        <p:nvSpPr>
          <p:cNvPr id="3" name="Slide Number Placeholder 2">
            <a:extLst>
              <a:ext uri="{FF2B5EF4-FFF2-40B4-BE49-F238E27FC236}">
                <a16:creationId xmlns:a16="http://schemas.microsoft.com/office/drawing/2014/main" id="{8F7B3607-9CF7-42D2-9888-5EB15917BAD3}"/>
              </a:ext>
            </a:extLst>
          </p:cNvPr>
          <p:cNvSpPr>
            <a:spLocks noGrp="1"/>
          </p:cNvSpPr>
          <p:nvPr>
            <p:ph type="sldNum" sz="quarter" idx="12"/>
          </p:nvPr>
        </p:nvSpPr>
        <p:spPr/>
        <p:txBody>
          <a:bodyPr/>
          <a:lstStyle/>
          <a:p>
            <a:fld id="{F4BB9EDD-1740-4E4A-8601-A7D0893F42E6}" type="slidenum">
              <a:rPr lang="en-US" smtClean="0"/>
              <a:pPr/>
              <a:t>2</a:t>
            </a:fld>
            <a:endParaRPr lang="en-US"/>
          </a:p>
        </p:txBody>
      </p:sp>
      <p:sp>
        <p:nvSpPr>
          <p:cNvPr id="4" name="Text Placeholder 3">
            <a:extLst>
              <a:ext uri="{FF2B5EF4-FFF2-40B4-BE49-F238E27FC236}">
                <a16:creationId xmlns:a16="http://schemas.microsoft.com/office/drawing/2014/main" id="{4DE34554-6D00-40C8-B51B-F77D82688496}"/>
              </a:ext>
            </a:extLst>
          </p:cNvPr>
          <p:cNvSpPr>
            <a:spLocks noGrp="1"/>
          </p:cNvSpPr>
          <p:nvPr>
            <p:ph type="body" sz="quarter" idx="16"/>
          </p:nvPr>
        </p:nvSpPr>
        <p:spPr/>
        <p:txBody>
          <a:bodyPr/>
          <a:lstStyle/>
          <a:p>
            <a:endParaRPr lang="en-US"/>
          </a:p>
        </p:txBody>
      </p:sp>
      <p:sp>
        <p:nvSpPr>
          <p:cNvPr id="5" name="Rectangle 4">
            <a:extLst>
              <a:ext uri="{FF2B5EF4-FFF2-40B4-BE49-F238E27FC236}">
                <a16:creationId xmlns:a16="http://schemas.microsoft.com/office/drawing/2014/main" id="{FD4E03D8-F25E-4C0B-8C0C-693A9E4F78F4}"/>
              </a:ext>
            </a:extLst>
          </p:cNvPr>
          <p:cNvSpPr/>
          <p:nvPr/>
        </p:nvSpPr>
        <p:spPr>
          <a:xfrm>
            <a:off x="215892" y="853227"/>
            <a:ext cx="2122513" cy="2068944"/>
          </a:xfrm>
          <a:prstGeom prst="rect">
            <a:avLst/>
          </a:prstGeom>
          <a:blipFill>
            <a:blip r:embed="rId4" cstate="email">
              <a:extLst>
                <a:ext uri="{28A0092B-C50C-407E-A947-70E740481C1C}">
                  <a14:useLocalDpi xmlns:a14="http://schemas.microsoft.com/office/drawing/2010/main"/>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14000"/>
              </a:lnSpc>
              <a:spcBef>
                <a:spcPts val="540"/>
              </a:spcBef>
            </a:pPr>
            <a:endParaRPr lang="en-US" sz="680" err="1">
              <a:solidFill>
                <a:schemeClr val="bg1"/>
              </a:solidFill>
              <a:latin typeface="+mj-lt"/>
            </a:endParaRPr>
          </a:p>
        </p:txBody>
      </p:sp>
      <p:sp>
        <p:nvSpPr>
          <p:cNvPr id="9" name="Rectangle 8">
            <a:extLst>
              <a:ext uri="{FF2B5EF4-FFF2-40B4-BE49-F238E27FC236}">
                <a16:creationId xmlns:a16="http://schemas.microsoft.com/office/drawing/2014/main" id="{2754B97F-A42C-4A9D-BEF7-AA3657CA69A6}"/>
              </a:ext>
            </a:extLst>
          </p:cNvPr>
          <p:cNvSpPr/>
          <p:nvPr/>
        </p:nvSpPr>
        <p:spPr>
          <a:xfrm>
            <a:off x="4563274" y="853227"/>
            <a:ext cx="2132810" cy="2068944"/>
          </a:xfrm>
          <a:prstGeom prst="rect">
            <a:avLst/>
          </a:prstGeom>
          <a:blipFill>
            <a:blip r:embed="rId5" cstate="email">
              <a:extLst>
                <a:ext uri="{28A0092B-C50C-407E-A947-70E740481C1C}">
                  <a14:useLocalDpi xmlns:a14="http://schemas.microsoft.com/office/drawing/2010/main"/>
                </a:ext>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en-US" sz="794" err="1">
              <a:solidFill>
                <a:schemeClr val="bg1"/>
              </a:solidFill>
            </a:endParaRPr>
          </a:p>
        </p:txBody>
      </p:sp>
      <p:sp>
        <p:nvSpPr>
          <p:cNvPr id="19" name="Rectangle 18">
            <a:extLst>
              <a:ext uri="{FF2B5EF4-FFF2-40B4-BE49-F238E27FC236}">
                <a16:creationId xmlns:a16="http://schemas.microsoft.com/office/drawing/2014/main" id="{70624B84-5BFC-4B9C-BA5A-2C849E41C071}"/>
              </a:ext>
            </a:extLst>
          </p:cNvPr>
          <p:cNvSpPr/>
          <p:nvPr/>
        </p:nvSpPr>
        <p:spPr>
          <a:xfrm>
            <a:off x="215892" y="853227"/>
            <a:ext cx="2122513" cy="2068944"/>
          </a:xfrm>
          <a:prstGeom prst="rect">
            <a:avLst/>
          </a:prstGeom>
          <a:solidFill>
            <a:schemeClr val="accent1">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en-US" sz="794" err="1">
              <a:solidFill>
                <a:schemeClr val="bg1"/>
              </a:solidFill>
            </a:endParaRPr>
          </a:p>
        </p:txBody>
      </p:sp>
      <p:sp>
        <p:nvSpPr>
          <p:cNvPr id="12" name="TextBox 11">
            <a:extLst>
              <a:ext uri="{FF2B5EF4-FFF2-40B4-BE49-F238E27FC236}">
                <a16:creationId xmlns:a16="http://schemas.microsoft.com/office/drawing/2014/main" id="{BA92609D-1367-42E7-97B6-2AABE2E0C80D}"/>
              </a:ext>
            </a:extLst>
          </p:cNvPr>
          <p:cNvSpPr txBox="1"/>
          <p:nvPr/>
        </p:nvSpPr>
        <p:spPr>
          <a:xfrm>
            <a:off x="220322" y="853228"/>
            <a:ext cx="2107786" cy="412677"/>
          </a:xfrm>
          <a:prstGeom prst="rect">
            <a:avLst/>
          </a:prstGeom>
          <a:noFill/>
        </p:spPr>
        <p:txBody>
          <a:bodyPr wrap="square" lIns="81635" rtlCol="0">
            <a:spAutoFit/>
          </a:bodyPr>
          <a:lstStyle/>
          <a:p>
            <a:pPr>
              <a:lnSpc>
                <a:spcPct val="114000"/>
              </a:lnSpc>
              <a:spcBef>
                <a:spcPts val="540"/>
              </a:spcBef>
            </a:pPr>
            <a:r>
              <a:rPr lang="sv-SE" sz="2041" err="1">
                <a:solidFill>
                  <a:schemeClr val="bg1"/>
                </a:solidFill>
                <a:latin typeface="Volvo Broad Pro Digital" panose="020B0606030202080204" pitchFamily="34" charset="0"/>
              </a:rPr>
              <a:t>Our</a:t>
            </a:r>
            <a:r>
              <a:rPr lang="sv-SE" sz="2041">
                <a:solidFill>
                  <a:schemeClr val="bg1"/>
                </a:solidFill>
                <a:latin typeface="Volvo Broad Pro Digital" panose="020B0606030202080204" pitchFamily="34" charset="0"/>
              </a:rPr>
              <a:t> mission</a:t>
            </a:r>
            <a:endParaRPr lang="en-US" sz="2041">
              <a:solidFill>
                <a:schemeClr val="bg1"/>
              </a:solidFill>
              <a:latin typeface="Volvo Broad Pro Digital" panose="020B0606030202080204" pitchFamily="34" charset="0"/>
            </a:endParaRPr>
          </a:p>
        </p:txBody>
      </p:sp>
      <p:sp>
        <p:nvSpPr>
          <p:cNvPr id="15" name="Rectangle 14">
            <a:extLst>
              <a:ext uri="{FF2B5EF4-FFF2-40B4-BE49-F238E27FC236}">
                <a16:creationId xmlns:a16="http://schemas.microsoft.com/office/drawing/2014/main" id="{C284190F-407E-4956-9E7C-DE31DAE226AA}"/>
              </a:ext>
            </a:extLst>
          </p:cNvPr>
          <p:cNvSpPr/>
          <p:nvPr/>
        </p:nvSpPr>
        <p:spPr>
          <a:xfrm>
            <a:off x="220321" y="2397834"/>
            <a:ext cx="1683404" cy="48288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635" rtlCol="0" anchor="b" anchorCtr="0"/>
          <a:lstStyle/>
          <a:p>
            <a:pPr>
              <a:spcBef>
                <a:spcPts val="340"/>
              </a:spcBef>
            </a:pPr>
            <a:r>
              <a:rPr lang="sv-SE" sz="680">
                <a:solidFill>
                  <a:schemeClr val="bg1"/>
                </a:solidFill>
              </a:rPr>
              <a:t>Driving </a:t>
            </a:r>
            <a:r>
              <a:rPr lang="sv-SE" sz="680" err="1">
                <a:solidFill>
                  <a:schemeClr val="bg1"/>
                </a:solidFill>
              </a:rPr>
              <a:t>prosperity</a:t>
            </a:r>
            <a:r>
              <a:rPr lang="sv-SE" sz="680">
                <a:solidFill>
                  <a:schemeClr val="bg1"/>
                </a:solidFill>
              </a:rPr>
              <a:t> </a:t>
            </a:r>
            <a:r>
              <a:rPr lang="sv-SE" sz="680" err="1">
                <a:solidFill>
                  <a:schemeClr val="bg1"/>
                </a:solidFill>
              </a:rPr>
              <a:t>through</a:t>
            </a:r>
            <a:r>
              <a:rPr lang="sv-SE" sz="680">
                <a:solidFill>
                  <a:schemeClr val="bg1"/>
                </a:solidFill>
              </a:rPr>
              <a:t> transport and </a:t>
            </a:r>
            <a:r>
              <a:rPr lang="sv-SE" sz="680" err="1">
                <a:solidFill>
                  <a:schemeClr val="bg1"/>
                </a:solidFill>
              </a:rPr>
              <a:t>infrastructure</a:t>
            </a:r>
            <a:r>
              <a:rPr lang="sv-SE" sz="680">
                <a:solidFill>
                  <a:schemeClr val="bg1"/>
                </a:solidFill>
              </a:rPr>
              <a:t> solutions</a:t>
            </a:r>
            <a:endParaRPr lang="en-US" sz="680">
              <a:solidFill>
                <a:schemeClr val="bg1"/>
              </a:solidFill>
            </a:endParaRPr>
          </a:p>
        </p:txBody>
      </p:sp>
      <p:sp>
        <p:nvSpPr>
          <p:cNvPr id="20" name="Rectangle 19">
            <a:extLst>
              <a:ext uri="{FF2B5EF4-FFF2-40B4-BE49-F238E27FC236}">
                <a16:creationId xmlns:a16="http://schemas.microsoft.com/office/drawing/2014/main" id="{18574005-B30E-4740-8243-B9D81F23B91F}"/>
              </a:ext>
            </a:extLst>
          </p:cNvPr>
          <p:cNvSpPr/>
          <p:nvPr/>
        </p:nvSpPr>
        <p:spPr>
          <a:xfrm>
            <a:off x="2384433" y="853227"/>
            <a:ext cx="2122513" cy="2068944"/>
          </a:xfrm>
          <a:prstGeom prst="rect">
            <a:avLst/>
          </a:prstGeom>
          <a:solidFill>
            <a:schemeClr val="accent1">
              <a:alpha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en-US" sz="794" err="1">
              <a:solidFill>
                <a:schemeClr val="bg1"/>
              </a:solidFill>
            </a:endParaRPr>
          </a:p>
        </p:txBody>
      </p:sp>
      <p:sp>
        <p:nvSpPr>
          <p:cNvPr id="17" name="Rectangle 16">
            <a:extLst>
              <a:ext uri="{FF2B5EF4-FFF2-40B4-BE49-F238E27FC236}">
                <a16:creationId xmlns:a16="http://schemas.microsoft.com/office/drawing/2014/main" id="{9B864445-F172-4FB8-BE4B-D4A63536EC92}"/>
              </a:ext>
            </a:extLst>
          </p:cNvPr>
          <p:cNvSpPr/>
          <p:nvPr/>
        </p:nvSpPr>
        <p:spPr>
          <a:xfrm>
            <a:off x="2394733" y="2286106"/>
            <a:ext cx="1620267" cy="59461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635" rtlCol="0" anchor="b" anchorCtr="0"/>
          <a:lstStyle/>
          <a:p>
            <a:pPr>
              <a:spcBef>
                <a:spcPts val="340"/>
              </a:spcBef>
            </a:pPr>
            <a:r>
              <a:rPr lang="sv-SE" sz="680">
                <a:solidFill>
                  <a:schemeClr val="bg1"/>
                </a:solidFill>
              </a:rPr>
              <a:t>Be the </a:t>
            </a:r>
            <a:r>
              <a:rPr lang="sv-SE" sz="680" err="1">
                <a:solidFill>
                  <a:schemeClr val="bg1"/>
                </a:solidFill>
              </a:rPr>
              <a:t>most</a:t>
            </a:r>
            <a:r>
              <a:rPr lang="sv-SE" sz="680">
                <a:solidFill>
                  <a:schemeClr val="bg1"/>
                </a:solidFill>
              </a:rPr>
              <a:t> </a:t>
            </a:r>
            <a:r>
              <a:rPr lang="sv-SE" sz="680" err="1">
                <a:solidFill>
                  <a:schemeClr val="bg1"/>
                </a:solidFill>
              </a:rPr>
              <a:t>desired</a:t>
            </a:r>
            <a:r>
              <a:rPr lang="sv-SE" sz="680">
                <a:solidFill>
                  <a:schemeClr val="bg1"/>
                </a:solidFill>
              </a:rPr>
              <a:t> and </a:t>
            </a:r>
            <a:r>
              <a:rPr lang="sv-SE" sz="680" err="1">
                <a:solidFill>
                  <a:schemeClr val="bg1"/>
                </a:solidFill>
              </a:rPr>
              <a:t>successful</a:t>
            </a:r>
            <a:r>
              <a:rPr lang="sv-SE" sz="680">
                <a:solidFill>
                  <a:schemeClr val="bg1"/>
                </a:solidFill>
              </a:rPr>
              <a:t> transport and </a:t>
            </a:r>
            <a:r>
              <a:rPr lang="sv-SE" sz="680" err="1">
                <a:solidFill>
                  <a:schemeClr val="bg1"/>
                </a:solidFill>
              </a:rPr>
              <a:t>infrastructure</a:t>
            </a:r>
            <a:r>
              <a:rPr lang="sv-SE" sz="680">
                <a:solidFill>
                  <a:schemeClr val="bg1"/>
                </a:solidFill>
              </a:rPr>
              <a:t> solution </a:t>
            </a:r>
            <a:r>
              <a:rPr lang="sv-SE" sz="680" err="1">
                <a:solidFill>
                  <a:schemeClr val="bg1"/>
                </a:solidFill>
              </a:rPr>
              <a:t>provider</a:t>
            </a:r>
            <a:r>
              <a:rPr lang="sv-SE" sz="680">
                <a:solidFill>
                  <a:schemeClr val="bg1"/>
                </a:solidFill>
              </a:rPr>
              <a:t> in the </a:t>
            </a:r>
            <a:r>
              <a:rPr lang="sv-SE" sz="680" err="1">
                <a:solidFill>
                  <a:schemeClr val="bg1"/>
                </a:solidFill>
              </a:rPr>
              <a:t>world</a:t>
            </a:r>
            <a:r>
              <a:rPr lang="sv-SE" sz="680">
                <a:solidFill>
                  <a:schemeClr val="bg1"/>
                </a:solidFill>
              </a:rPr>
              <a:t>. </a:t>
            </a:r>
            <a:endParaRPr lang="en-US" sz="680">
              <a:solidFill>
                <a:schemeClr val="bg1"/>
              </a:solidFill>
            </a:endParaRPr>
          </a:p>
        </p:txBody>
      </p:sp>
      <p:sp>
        <p:nvSpPr>
          <p:cNvPr id="11" name="TextBox 10">
            <a:extLst>
              <a:ext uri="{FF2B5EF4-FFF2-40B4-BE49-F238E27FC236}">
                <a16:creationId xmlns:a16="http://schemas.microsoft.com/office/drawing/2014/main" id="{94F14585-510B-4F20-BB01-8B08992EE47F}"/>
              </a:ext>
            </a:extLst>
          </p:cNvPr>
          <p:cNvSpPr txBox="1"/>
          <p:nvPr/>
        </p:nvSpPr>
        <p:spPr>
          <a:xfrm>
            <a:off x="2394732" y="853228"/>
            <a:ext cx="2112215" cy="412677"/>
          </a:xfrm>
          <a:prstGeom prst="rect">
            <a:avLst/>
          </a:prstGeom>
          <a:noFill/>
        </p:spPr>
        <p:txBody>
          <a:bodyPr wrap="square" lIns="81635" rtlCol="0">
            <a:spAutoFit/>
          </a:bodyPr>
          <a:lstStyle/>
          <a:p>
            <a:pPr>
              <a:lnSpc>
                <a:spcPct val="114000"/>
              </a:lnSpc>
              <a:spcBef>
                <a:spcPts val="540"/>
              </a:spcBef>
            </a:pPr>
            <a:r>
              <a:rPr lang="sv-SE" sz="2041" err="1">
                <a:solidFill>
                  <a:schemeClr val="bg1"/>
                </a:solidFill>
                <a:latin typeface="Volvo Broad Pro Digital" panose="020B0606030202080204" pitchFamily="34" charset="0"/>
              </a:rPr>
              <a:t>Our</a:t>
            </a:r>
            <a:r>
              <a:rPr lang="sv-SE" sz="2041">
                <a:solidFill>
                  <a:schemeClr val="bg1"/>
                </a:solidFill>
                <a:latin typeface="Volvo Broad Pro Digital" panose="020B0606030202080204" pitchFamily="34" charset="0"/>
              </a:rPr>
              <a:t> Vision</a:t>
            </a:r>
            <a:endParaRPr lang="en-US" sz="2041">
              <a:solidFill>
                <a:schemeClr val="bg1"/>
              </a:solidFill>
              <a:latin typeface="Volvo Broad Pro Digital" panose="020B0606030202080204" pitchFamily="34" charset="0"/>
            </a:endParaRPr>
          </a:p>
        </p:txBody>
      </p:sp>
      <p:sp>
        <p:nvSpPr>
          <p:cNvPr id="21" name="Rectangle 20">
            <a:extLst>
              <a:ext uri="{FF2B5EF4-FFF2-40B4-BE49-F238E27FC236}">
                <a16:creationId xmlns:a16="http://schemas.microsoft.com/office/drawing/2014/main" id="{D8509EF9-36EF-4793-8752-7DF55F8FAFC6}"/>
              </a:ext>
            </a:extLst>
          </p:cNvPr>
          <p:cNvSpPr/>
          <p:nvPr/>
        </p:nvSpPr>
        <p:spPr>
          <a:xfrm>
            <a:off x="4568422" y="853227"/>
            <a:ext cx="2122513" cy="2068944"/>
          </a:xfrm>
          <a:prstGeom prst="rect">
            <a:avLst/>
          </a:prstGeom>
          <a:solidFill>
            <a:schemeClr val="accent1">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en-US" sz="794" err="1">
              <a:solidFill>
                <a:schemeClr val="bg1"/>
              </a:solidFill>
            </a:endParaRPr>
          </a:p>
        </p:txBody>
      </p:sp>
      <p:sp>
        <p:nvSpPr>
          <p:cNvPr id="13" name="TextBox 12">
            <a:extLst>
              <a:ext uri="{FF2B5EF4-FFF2-40B4-BE49-F238E27FC236}">
                <a16:creationId xmlns:a16="http://schemas.microsoft.com/office/drawing/2014/main" id="{E67EA317-2A41-4C41-9465-50DE98FF03AC}"/>
              </a:ext>
            </a:extLst>
          </p:cNvPr>
          <p:cNvSpPr txBox="1"/>
          <p:nvPr/>
        </p:nvSpPr>
        <p:spPr>
          <a:xfrm>
            <a:off x="4568422" y="853228"/>
            <a:ext cx="2122513" cy="412677"/>
          </a:xfrm>
          <a:prstGeom prst="rect">
            <a:avLst/>
          </a:prstGeom>
          <a:noFill/>
        </p:spPr>
        <p:txBody>
          <a:bodyPr wrap="square" lIns="81635" rtlCol="0">
            <a:spAutoFit/>
          </a:bodyPr>
          <a:lstStyle/>
          <a:p>
            <a:pPr>
              <a:lnSpc>
                <a:spcPct val="114000"/>
              </a:lnSpc>
              <a:spcBef>
                <a:spcPts val="540"/>
              </a:spcBef>
            </a:pPr>
            <a:r>
              <a:rPr lang="sv-SE" sz="2041" err="1">
                <a:solidFill>
                  <a:schemeClr val="bg1"/>
                </a:solidFill>
                <a:latin typeface="Volvo Broad Pro Digital" panose="020B0606030202080204" pitchFamily="34" charset="0"/>
              </a:rPr>
              <a:t>Our</a:t>
            </a:r>
            <a:r>
              <a:rPr lang="sv-SE" sz="2041">
                <a:solidFill>
                  <a:schemeClr val="bg1"/>
                </a:solidFill>
                <a:latin typeface="Volvo Broad Pro Digital" panose="020B0606030202080204" pitchFamily="34" charset="0"/>
              </a:rPr>
              <a:t> aspirations</a:t>
            </a:r>
            <a:endParaRPr lang="en-US" sz="2041">
              <a:solidFill>
                <a:schemeClr val="bg1"/>
              </a:solidFill>
              <a:latin typeface="Volvo Broad Pro Digital" panose="020B0606030202080204" pitchFamily="34" charset="0"/>
            </a:endParaRPr>
          </a:p>
        </p:txBody>
      </p:sp>
      <p:sp>
        <p:nvSpPr>
          <p:cNvPr id="22" name="Rectangle 21">
            <a:extLst>
              <a:ext uri="{FF2B5EF4-FFF2-40B4-BE49-F238E27FC236}">
                <a16:creationId xmlns:a16="http://schemas.microsoft.com/office/drawing/2014/main" id="{E6A309AD-5E79-4A9C-9025-E3DC36FDB8B6}"/>
              </a:ext>
            </a:extLst>
          </p:cNvPr>
          <p:cNvSpPr/>
          <p:nvPr/>
        </p:nvSpPr>
        <p:spPr>
          <a:xfrm>
            <a:off x="4568420" y="2286106"/>
            <a:ext cx="1617678" cy="59461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81635" rtlCol="0" anchor="b" anchorCtr="0"/>
          <a:lstStyle/>
          <a:p>
            <a:pPr>
              <a:spcBef>
                <a:spcPts val="340"/>
              </a:spcBef>
            </a:pPr>
            <a:r>
              <a:rPr lang="sv-SE" sz="680" err="1">
                <a:solidFill>
                  <a:schemeClr val="bg1"/>
                </a:solidFill>
              </a:rPr>
              <a:t>Have</a:t>
            </a:r>
            <a:r>
              <a:rPr lang="sv-SE" sz="680">
                <a:solidFill>
                  <a:schemeClr val="bg1"/>
                </a:solidFill>
              </a:rPr>
              <a:t> leading </a:t>
            </a:r>
            <a:r>
              <a:rPr lang="sv-SE" sz="680" err="1">
                <a:solidFill>
                  <a:schemeClr val="bg1"/>
                </a:solidFill>
              </a:rPr>
              <a:t>customer</a:t>
            </a:r>
            <a:r>
              <a:rPr lang="sv-SE" sz="680">
                <a:solidFill>
                  <a:schemeClr val="bg1"/>
                </a:solidFill>
              </a:rPr>
              <a:t> </a:t>
            </a:r>
            <a:r>
              <a:rPr lang="sv-SE" sz="680" err="1">
                <a:solidFill>
                  <a:schemeClr val="bg1"/>
                </a:solidFill>
              </a:rPr>
              <a:t>satisfaction</a:t>
            </a:r>
            <a:r>
              <a:rPr lang="sv-SE" sz="680">
                <a:solidFill>
                  <a:schemeClr val="bg1"/>
                </a:solidFill>
              </a:rPr>
              <a:t>. </a:t>
            </a:r>
          </a:p>
          <a:p>
            <a:pPr>
              <a:spcBef>
                <a:spcPts val="340"/>
              </a:spcBef>
            </a:pPr>
            <a:r>
              <a:rPr lang="sv-SE" sz="680">
                <a:solidFill>
                  <a:schemeClr val="bg1"/>
                </a:solidFill>
              </a:rPr>
              <a:t>Be the </a:t>
            </a:r>
            <a:r>
              <a:rPr lang="sv-SE" sz="680" err="1">
                <a:solidFill>
                  <a:schemeClr val="bg1"/>
                </a:solidFill>
              </a:rPr>
              <a:t>most</a:t>
            </a:r>
            <a:r>
              <a:rPr lang="sv-SE" sz="680">
                <a:solidFill>
                  <a:schemeClr val="bg1"/>
                </a:solidFill>
              </a:rPr>
              <a:t> </a:t>
            </a:r>
            <a:r>
              <a:rPr lang="sv-SE" sz="680" err="1">
                <a:solidFill>
                  <a:schemeClr val="bg1"/>
                </a:solidFill>
              </a:rPr>
              <a:t>admired</a:t>
            </a:r>
            <a:r>
              <a:rPr lang="sv-SE" sz="680">
                <a:solidFill>
                  <a:schemeClr val="bg1"/>
                </a:solidFill>
              </a:rPr>
              <a:t> </a:t>
            </a:r>
            <a:r>
              <a:rPr lang="sv-SE" sz="680" err="1">
                <a:solidFill>
                  <a:schemeClr val="bg1"/>
                </a:solidFill>
              </a:rPr>
              <a:t>employer</a:t>
            </a:r>
            <a:r>
              <a:rPr lang="sv-SE" sz="680">
                <a:solidFill>
                  <a:schemeClr val="bg1"/>
                </a:solidFill>
              </a:rPr>
              <a:t> </a:t>
            </a:r>
            <a:br>
              <a:rPr lang="sv-SE" sz="680">
                <a:solidFill>
                  <a:schemeClr val="bg1"/>
                </a:solidFill>
              </a:rPr>
            </a:br>
            <a:r>
              <a:rPr lang="sv-SE" sz="680">
                <a:solidFill>
                  <a:schemeClr val="bg1"/>
                </a:solidFill>
              </a:rPr>
              <a:t>in </a:t>
            </a:r>
            <a:r>
              <a:rPr lang="sv-SE" sz="680" err="1">
                <a:solidFill>
                  <a:schemeClr val="bg1"/>
                </a:solidFill>
              </a:rPr>
              <a:t>our</a:t>
            </a:r>
            <a:r>
              <a:rPr lang="sv-SE" sz="680">
                <a:solidFill>
                  <a:schemeClr val="bg1"/>
                </a:solidFill>
              </a:rPr>
              <a:t> </a:t>
            </a:r>
            <a:r>
              <a:rPr lang="sv-SE" sz="680" err="1">
                <a:solidFill>
                  <a:schemeClr val="bg1"/>
                </a:solidFill>
              </a:rPr>
              <a:t>industry</a:t>
            </a:r>
            <a:r>
              <a:rPr lang="sv-SE" sz="680">
                <a:solidFill>
                  <a:schemeClr val="bg1"/>
                </a:solidFill>
              </a:rPr>
              <a:t>.</a:t>
            </a:r>
            <a:r>
              <a:rPr lang="en-US" sz="680">
                <a:solidFill>
                  <a:schemeClr val="bg1"/>
                </a:solidFill>
              </a:rPr>
              <a:t> </a:t>
            </a:r>
          </a:p>
          <a:p>
            <a:pPr>
              <a:spcBef>
                <a:spcPts val="340"/>
              </a:spcBef>
            </a:pPr>
            <a:r>
              <a:rPr lang="en-US" sz="680">
                <a:solidFill>
                  <a:schemeClr val="bg1"/>
                </a:solidFill>
              </a:rPr>
              <a:t>Have industry leading profitability.</a:t>
            </a:r>
            <a:endParaRPr lang="sv-SE" sz="680">
              <a:solidFill>
                <a:schemeClr val="bg1"/>
              </a:solidFill>
            </a:endParaRPr>
          </a:p>
        </p:txBody>
      </p:sp>
      <p:sp>
        <p:nvSpPr>
          <p:cNvPr id="6" name="Date Placeholder 5">
            <a:extLst>
              <a:ext uri="{FF2B5EF4-FFF2-40B4-BE49-F238E27FC236}">
                <a16:creationId xmlns:a16="http://schemas.microsoft.com/office/drawing/2014/main" id="{1807728C-E63E-4470-B9F2-D42192DAB29C}"/>
              </a:ext>
            </a:extLst>
          </p:cNvPr>
          <p:cNvSpPr>
            <a:spLocks noGrp="1"/>
          </p:cNvSpPr>
          <p:nvPr>
            <p:ph type="dt" sz="half" idx="10"/>
          </p:nvPr>
        </p:nvSpPr>
        <p:spPr/>
        <p:txBody>
          <a:bodyPr/>
          <a:lstStyle/>
          <a:p>
            <a:fld id="{E24969E0-D6B2-48BB-91D9-88E5B9D49A01}" type="datetime1">
              <a:rPr lang="en-US" smtClean="0"/>
              <a:t>2/27/2023</a:t>
            </a:fld>
            <a:endParaRPr lang="en-US"/>
          </a:p>
        </p:txBody>
      </p:sp>
      <p:sp>
        <p:nvSpPr>
          <p:cNvPr id="7" name="Footer Placeholder 6">
            <a:extLst>
              <a:ext uri="{FF2B5EF4-FFF2-40B4-BE49-F238E27FC236}">
                <a16:creationId xmlns:a16="http://schemas.microsoft.com/office/drawing/2014/main" id="{F8145EA9-46CF-4AFD-AF30-0AB3A1A07FF5}"/>
              </a:ext>
            </a:extLst>
          </p:cNvPr>
          <p:cNvSpPr>
            <a:spLocks noGrp="1"/>
          </p:cNvSpPr>
          <p:nvPr>
            <p:ph type="ftr" sz="quarter" idx="11"/>
          </p:nvPr>
        </p:nvSpPr>
        <p:spPr/>
        <p:txBody>
          <a:bodyPr/>
          <a:lstStyle/>
          <a:p>
            <a:r>
              <a:rPr lang="en-US"/>
              <a:t>Volvo CE - Company Presentation</a:t>
            </a:r>
          </a:p>
        </p:txBody>
      </p:sp>
    </p:spTree>
    <p:extLst>
      <p:ext uri="{BB962C8B-B14F-4D97-AF65-F5344CB8AC3E}">
        <p14:creationId xmlns:p14="http://schemas.microsoft.com/office/powerpoint/2010/main" val="2791680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43A61164-ED7C-7A7B-AE14-4E35498438A4}"/>
              </a:ext>
            </a:extLst>
          </p:cNvPr>
          <p:cNvGrpSpPr/>
          <p:nvPr/>
        </p:nvGrpSpPr>
        <p:grpSpPr>
          <a:xfrm>
            <a:off x="101553" y="1043238"/>
            <a:ext cx="6695557" cy="2464221"/>
            <a:chOff x="178953" y="1715598"/>
            <a:chExt cx="11810609" cy="4346756"/>
          </a:xfrm>
        </p:grpSpPr>
        <p:grpSp>
          <p:nvGrpSpPr>
            <p:cNvPr id="10" name="Grupp 9">
              <a:extLst>
                <a:ext uri="{FF2B5EF4-FFF2-40B4-BE49-F238E27FC236}">
                  <a16:creationId xmlns:a16="http://schemas.microsoft.com/office/drawing/2014/main" id="{54E6F486-E28E-9602-EE7C-30CD6AB9C24A}"/>
                </a:ext>
              </a:extLst>
            </p:cNvPr>
            <p:cNvGrpSpPr/>
            <p:nvPr/>
          </p:nvGrpSpPr>
          <p:grpSpPr>
            <a:xfrm>
              <a:off x="2465950" y="1715598"/>
              <a:ext cx="7231652" cy="4346756"/>
              <a:chOff x="2465950" y="1715597"/>
              <a:chExt cx="7231652" cy="4704253"/>
            </a:xfrm>
          </p:grpSpPr>
          <p:cxnSp>
            <p:nvCxnSpPr>
              <p:cNvPr id="9" name="Straight Connector 8">
                <a:extLst>
                  <a:ext uri="{FF2B5EF4-FFF2-40B4-BE49-F238E27FC236}">
                    <a16:creationId xmlns:a16="http://schemas.microsoft.com/office/drawing/2014/main" id="{0954B489-35CC-4854-9A1D-9F6A69C1C53E}"/>
                  </a:ext>
                </a:extLst>
              </p:cNvPr>
              <p:cNvCxnSpPr/>
              <p:nvPr/>
            </p:nvCxnSpPr>
            <p:spPr>
              <a:xfrm>
                <a:off x="2465950" y="1715597"/>
                <a:ext cx="0" cy="4704253"/>
              </a:xfrm>
              <a:prstGeom prst="line">
                <a:avLst/>
              </a:prstGeom>
              <a:ln w="6350">
                <a:solidFill>
                  <a:schemeClr val="accent4"/>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7FBA256-F4C1-4FB5-8A26-B6B9A5615A81}"/>
                  </a:ext>
                </a:extLst>
              </p:cNvPr>
              <p:cNvCxnSpPr/>
              <p:nvPr/>
            </p:nvCxnSpPr>
            <p:spPr>
              <a:xfrm>
                <a:off x="4884302" y="1715597"/>
                <a:ext cx="0" cy="4704253"/>
              </a:xfrm>
              <a:prstGeom prst="line">
                <a:avLst/>
              </a:prstGeom>
              <a:ln w="6350">
                <a:solidFill>
                  <a:schemeClr val="accent4"/>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A72EACC-107C-436A-BB73-4FD08A576DD8}"/>
                  </a:ext>
                </a:extLst>
              </p:cNvPr>
              <p:cNvCxnSpPr/>
              <p:nvPr/>
            </p:nvCxnSpPr>
            <p:spPr>
              <a:xfrm>
                <a:off x="7297302" y="1715597"/>
                <a:ext cx="0" cy="4704253"/>
              </a:xfrm>
              <a:prstGeom prst="line">
                <a:avLst/>
              </a:prstGeom>
              <a:ln w="6350">
                <a:solidFill>
                  <a:schemeClr val="accent4"/>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BF7D83C-026E-426F-B9FB-10B4D9B90B06}"/>
                  </a:ext>
                </a:extLst>
              </p:cNvPr>
              <p:cNvCxnSpPr/>
              <p:nvPr/>
            </p:nvCxnSpPr>
            <p:spPr>
              <a:xfrm>
                <a:off x="9697602" y="1715597"/>
                <a:ext cx="0" cy="4704253"/>
              </a:xfrm>
              <a:prstGeom prst="line">
                <a:avLst/>
              </a:prstGeom>
              <a:ln w="6350">
                <a:solidFill>
                  <a:schemeClr val="accent4"/>
                </a:solidFill>
                <a:headEnd type="none" w="med" len="med"/>
                <a:tailEnd type="none"/>
              </a:ln>
            </p:spPr>
            <p:style>
              <a:lnRef idx="1">
                <a:schemeClr val="accent1"/>
              </a:lnRef>
              <a:fillRef idx="0">
                <a:schemeClr val="accent1"/>
              </a:fillRef>
              <a:effectRef idx="0">
                <a:schemeClr val="accent1"/>
              </a:effectRef>
              <a:fontRef idx="minor">
                <a:schemeClr val="tx1"/>
              </a:fontRef>
            </p:style>
          </p:cxnSp>
        </p:grpSp>
        <p:cxnSp>
          <p:nvCxnSpPr>
            <p:cNvPr id="4" name="Straight Connector 52">
              <a:extLst>
                <a:ext uri="{FF2B5EF4-FFF2-40B4-BE49-F238E27FC236}">
                  <a16:creationId xmlns:a16="http://schemas.microsoft.com/office/drawing/2014/main" id="{0F551E59-0FB4-98CD-DA07-1D72747C18E4}"/>
                </a:ext>
              </a:extLst>
            </p:cNvPr>
            <p:cNvCxnSpPr>
              <a:cxnSpLocks/>
            </p:cNvCxnSpPr>
            <p:nvPr/>
          </p:nvCxnSpPr>
          <p:spPr>
            <a:xfrm>
              <a:off x="178953" y="3924408"/>
              <a:ext cx="11810609" cy="0"/>
            </a:xfrm>
            <a:prstGeom prst="line">
              <a:avLst/>
            </a:prstGeom>
            <a:ln w="6350">
              <a:solidFill>
                <a:schemeClr val="accent4"/>
              </a:solidFill>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BAF0286-5609-4C9D-A030-04BB4D1EDFEF}"/>
              </a:ext>
            </a:extLst>
          </p:cNvPr>
          <p:cNvGrpSpPr/>
          <p:nvPr/>
        </p:nvGrpSpPr>
        <p:grpSpPr>
          <a:xfrm>
            <a:off x="539383" y="2650379"/>
            <a:ext cx="782463" cy="718212"/>
            <a:chOff x="946298" y="4334609"/>
            <a:chExt cx="1380223" cy="1266889"/>
          </a:xfrm>
        </p:grpSpPr>
        <p:sp>
          <p:nvSpPr>
            <p:cNvPr id="6" name="Rectangle 5">
              <a:extLst>
                <a:ext uri="{FF2B5EF4-FFF2-40B4-BE49-F238E27FC236}">
                  <a16:creationId xmlns:a16="http://schemas.microsoft.com/office/drawing/2014/main" id="{E0A43401-67FD-4820-A751-F47B9C8B8987}"/>
                </a:ext>
              </a:extLst>
            </p:cNvPr>
            <p:cNvSpPr/>
            <p:nvPr/>
          </p:nvSpPr>
          <p:spPr>
            <a:xfrm>
              <a:off x="946298" y="4334609"/>
              <a:ext cx="1380223" cy="126688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defRPr/>
              </a:pPr>
              <a:endParaRPr lang="en-GB" sz="794" err="1">
                <a:solidFill>
                  <a:srgbClr val="FFFFFF"/>
                </a:solidFill>
                <a:latin typeface="Volvo Novum SemiLight"/>
              </a:endParaRPr>
            </a:p>
          </p:txBody>
        </p:sp>
        <p:pic>
          <p:nvPicPr>
            <p:cNvPr id="48" name="Picture 47" descr="Logo&#10;&#10;Description automatically generated with medium confidence">
              <a:extLst>
                <a:ext uri="{FF2B5EF4-FFF2-40B4-BE49-F238E27FC236}">
                  <a16:creationId xmlns:a16="http://schemas.microsoft.com/office/drawing/2014/main" id="{A34849FB-5F1F-41EC-AAB3-0D88385DBF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66048" y="4707008"/>
              <a:ext cx="894485" cy="434759"/>
            </a:xfrm>
            <a:prstGeom prst="rect">
              <a:avLst/>
            </a:prstGeom>
          </p:spPr>
        </p:pic>
      </p:grpSp>
      <p:sp>
        <p:nvSpPr>
          <p:cNvPr id="3" name="Title 3">
            <a:extLst>
              <a:ext uri="{FF2B5EF4-FFF2-40B4-BE49-F238E27FC236}">
                <a16:creationId xmlns:a16="http://schemas.microsoft.com/office/drawing/2014/main" id="{91BC68BB-7387-47E9-9B84-6CC1BDDE9706}"/>
              </a:ext>
            </a:extLst>
          </p:cNvPr>
          <p:cNvSpPr>
            <a:spLocks noGrp="1"/>
          </p:cNvSpPr>
          <p:nvPr>
            <p:ph type="title"/>
          </p:nvPr>
        </p:nvSpPr>
        <p:spPr/>
        <p:txBody>
          <a:bodyPr/>
          <a:lstStyle/>
          <a:p>
            <a:r>
              <a:rPr lang="sv-SE"/>
              <a:t>Driving speed of change by leveraging our strong partners</a:t>
            </a:r>
          </a:p>
        </p:txBody>
      </p:sp>
      <p:sp>
        <p:nvSpPr>
          <p:cNvPr id="44" name="Rectangle 43">
            <a:extLst>
              <a:ext uri="{FF2B5EF4-FFF2-40B4-BE49-F238E27FC236}">
                <a16:creationId xmlns:a16="http://schemas.microsoft.com/office/drawing/2014/main" id="{D8147A4C-4B86-4AFD-B0C7-9BA12B34C33C}"/>
              </a:ext>
            </a:extLst>
          </p:cNvPr>
          <p:cNvSpPr/>
          <p:nvPr/>
        </p:nvSpPr>
        <p:spPr>
          <a:xfrm>
            <a:off x="67039" y="1145596"/>
            <a:ext cx="1298637" cy="336759"/>
          </a:xfrm>
          <a:prstGeom prst="rect">
            <a:avLst/>
          </a:prstGeom>
        </p:spPr>
        <p:txBody>
          <a:bodyPr wrap="square">
            <a:spAutoFit/>
          </a:bodyPr>
          <a:lstStyle/>
          <a:p>
            <a:pPr algn="ctr" defTabSz="518354">
              <a:defRPr/>
            </a:pPr>
            <a:r>
              <a:rPr lang="sv-SE" sz="794" kern="0">
                <a:solidFill>
                  <a:srgbClr val="000000"/>
                </a:solidFill>
              </a:rPr>
              <a:t>Volvo Group + </a:t>
            </a:r>
            <a:br>
              <a:rPr lang="sv-SE" sz="794" kern="0">
                <a:solidFill>
                  <a:srgbClr val="000000"/>
                </a:solidFill>
              </a:rPr>
            </a:br>
            <a:r>
              <a:rPr lang="sv-SE" sz="794" kern="0">
                <a:solidFill>
                  <a:srgbClr val="000000"/>
                </a:solidFill>
              </a:rPr>
              <a:t>Samsung SDI</a:t>
            </a:r>
          </a:p>
        </p:txBody>
      </p:sp>
      <p:sp>
        <p:nvSpPr>
          <p:cNvPr id="47" name="Rectangle 46">
            <a:extLst>
              <a:ext uri="{FF2B5EF4-FFF2-40B4-BE49-F238E27FC236}">
                <a16:creationId xmlns:a16="http://schemas.microsoft.com/office/drawing/2014/main" id="{3408CB83-0625-4D1C-9CD7-2957F452EE63}"/>
              </a:ext>
            </a:extLst>
          </p:cNvPr>
          <p:cNvSpPr/>
          <p:nvPr/>
        </p:nvSpPr>
        <p:spPr>
          <a:xfrm>
            <a:off x="1433641" y="1145595"/>
            <a:ext cx="1298637" cy="458972"/>
          </a:xfrm>
          <a:prstGeom prst="rect">
            <a:avLst/>
          </a:prstGeom>
        </p:spPr>
        <p:txBody>
          <a:bodyPr wrap="square">
            <a:spAutoFit/>
          </a:bodyPr>
          <a:lstStyle/>
          <a:p>
            <a:pPr algn="ctr" defTabSz="518354">
              <a:defRPr/>
            </a:pPr>
            <a:r>
              <a:rPr lang="sv-SE" sz="794" kern="0">
                <a:solidFill>
                  <a:srgbClr val="000000"/>
                </a:solidFill>
              </a:rPr>
              <a:t>Volvo Group</a:t>
            </a:r>
            <a:br>
              <a:rPr lang="sv-SE" sz="794" kern="0">
                <a:solidFill>
                  <a:srgbClr val="000000"/>
                </a:solidFill>
              </a:rPr>
            </a:br>
            <a:r>
              <a:rPr lang="sv-SE" sz="794" kern="0">
                <a:solidFill>
                  <a:srgbClr val="000000"/>
                </a:solidFill>
              </a:rPr>
              <a:t>+ Aurora</a:t>
            </a:r>
          </a:p>
          <a:p>
            <a:pPr algn="ctr" defTabSz="518354">
              <a:defRPr/>
            </a:pPr>
            <a:endParaRPr lang="sv-SE" sz="794" kern="0">
              <a:solidFill>
                <a:srgbClr val="000000"/>
              </a:solidFill>
            </a:endParaRPr>
          </a:p>
        </p:txBody>
      </p:sp>
      <p:sp>
        <p:nvSpPr>
          <p:cNvPr id="86" name="Rectangle 85">
            <a:extLst>
              <a:ext uri="{FF2B5EF4-FFF2-40B4-BE49-F238E27FC236}">
                <a16:creationId xmlns:a16="http://schemas.microsoft.com/office/drawing/2014/main" id="{5E31EF11-4127-4F94-9072-9D4CF2CCE2AD}"/>
              </a:ext>
            </a:extLst>
          </p:cNvPr>
          <p:cNvSpPr/>
          <p:nvPr/>
        </p:nvSpPr>
        <p:spPr>
          <a:xfrm>
            <a:off x="2800244" y="1145595"/>
            <a:ext cx="1298637" cy="458972"/>
          </a:xfrm>
          <a:prstGeom prst="rect">
            <a:avLst/>
          </a:prstGeom>
        </p:spPr>
        <p:txBody>
          <a:bodyPr wrap="square">
            <a:spAutoFit/>
          </a:bodyPr>
          <a:lstStyle/>
          <a:p>
            <a:pPr algn="ctr" defTabSz="518354">
              <a:defRPr/>
            </a:pPr>
            <a:r>
              <a:rPr lang="sv-SE" sz="794" kern="0">
                <a:solidFill>
                  <a:srgbClr val="000000"/>
                </a:solidFill>
              </a:rPr>
              <a:t>Volvo Group</a:t>
            </a:r>
            <a:br>
              <a:rPr lang="sv-SE" sz="794" kern="0">
                <a:solidFill>
                  <a:srgbClr val="000000"/>
                </a:solidFill>
              </a:rPr>
            </a:br>
            <a:r>
              <a:rPr lang="sv-SE" sz="794" kern="0">
                <a:solidFill>
                  <a:srgbClr val="000000"/>
                </a:solidFill>
              </a:rPr>
              <a:t>+ SSAB</a:t>
            </a:r>
          </a:p>
          <a:p>
            <a:pPr algn="ctr" defTabSz="518354">
              <a:defRPr/>
            </a:pPr>
            <a:endParaRPr lang="sv-SE" sz="794" kern="0">
              <a:solidFill>
                <a:srgbClr val="000000"/>
              </a:solidFill>
            </a:endParaRPr>
          </a:p>
        </p:txBody>
      </p:sp>
      <p:sp>
        <p:nvSpPr>
          <p:cNvPr id="89" name="Rectangle 88">
            <a:extLst>
              <a:ext uri="{FF2B5EF4-FFF2-40B4-BE49-F238E27FC236}">
                <a16:creationId xmlns:a16="http://schemas.microsoft.com/office/drawing/2014/main" id="{F49C266C-FD70-470B-9937-68B94FB991DC}"/>
              </a:ext>
            </a:extLst>
          </p:cNvPr>
          <p:cNvSpPr/>
          <p:nvPr/>
        </p:nvSpPr>
        <p:spPr>
          <a:xfrm>
            <a:off x="4101914" y="1145596"/>
            <a:ext cx="1428502" cy="336759"/>
          </a:xfrm>
          <a:prstGeom prst="rect">
            <a:avLst/>
          </a:prstGeom>
        </p:spPr>
        <p:txBody>
          <a:bodyPr wrap="square">
            <a:spAutoFit/>
          </a:bodyPr>
          <a:lstStyle/>
          <a:p>
            <a:pPr algn="ctr" defTabSz="518354">
              <a:defRPr/>
            </a:pPr>
            <a:r>
              <a:rPr lang="sv-SE" sz="794" kern="0">
                <a:solidFill>
                  <a:srgbClr val="000000"/>
                </a:solidFill>
              </a:rPr>
              <a:t>Volvo Group + </a:t>
            </a:r>
            <a:br>
              <a:rPr lang="sv-SE" sz="794" kern="0">
                <a:solidFill>
                  <a:srgbClr val="000000"/>
                </a:solidFill>
              </a:rPr>
            </a:br>
            <a:r>
              <a:rPr lang="sv-SE" sz="794" kern="0" err="1">
                <a:solidFill>
                  <a:srgbClr val="000000"/>
                </a:solidFill>
              </a:rPr>
              <a:t>Designwerk</a:t>
            </a:r>
            <a:r>
              <a:rPr lang="sv-SE" sz="794" kern="0">
                <a:solidFill>
                  <a:srgbClr val="000000"/>
                </a:solidFill>
              </a:rPr>
              <a:t> Technologies</a:t>
            </a:r>
          </a:p>
        </p:txBody>
      </p:sp>
      <p:sp>
        <p:nvSpPr>
          <p:cNvPr id="92" name="Rectangle 91">
            <a:extLst>
              <a:ext uri="{FF2B5EF4-FFF2-40B4-BE49-F238E27FC236}">
                <a16:creationId xmlns:a16="http://schemas.microsoft.com/office/drawing/2014/main" id="{9E1CF317-DB86-48CB-9EE2-7AEF2C390984}"/>
              </a:ext>
            </a:extLst>
          </p:cNvPr>
          <p:cNvSpPr/>
          <p:nvPr/>
        </p:nvSpPr>
        <p:spPr>
          <a:xfrm>
            <a:off x="5533448" y="1145595"/>
            <a:ext cx="1298637" cy="458972"/>
          </a:xfrm>
          <a:prstGeom prst="rect">
            <a:avLst/>
          </a:prstGeom>
        </p:spPr>
        <p:txBody>
          <a:bodyPr wrap="square">
            <a:spAutoFit/>
          </a:bodyPr>
          <a:lstStyle/>
          <a:p>
            <a:pPr algn="ctr" defTabSz="518354">
              <a:defRPr/>
            </a:pPr>
            <a:r>
              <a:rPr lang="sv-SE" sz="794" kern="0">
                <a:solidFill>
                  <a:srgbClr val="000000"/>
                </a:solidFill>
              </a:rPr>
              <a:t>Volvo Group</a:t>
            </a:r>
            <a:br>
              <a:rPr lang="sv-SE" sz="794" kern="0">
                <a:solidFill>
                  <a:srgbClr val="000000"/>
                </a:solidFill>
              </a:rPr>
            </a:br>
            <a:r>
              <a:rPr lang="sv-SE" sz="794" kern="0">
                <a:solidFill>
                  <a:srgbClr val="000000"/>
                </a:solidFill>
              </a:rPr>
              <a:t>+ </a:t>
            </a:r>
            <a:r>
              <a:rPr lang="sv-SE" sz="794" kern="0" err="1">
                <a:solidFill>
                  <a:srgbClr val="000000"/>
                </a:solidFill>
              </a:rPr>
              <a:t>Nvidia</a:t>
            </a:r>
            <a:endParaRPr lang="sv-SE" sz="794" kern="0">
              <a:solidFill>
                <a:srgbClr val="000000"/>
              </a:solidFill>
            </a:endParaRPr>
          </a:p>
          <a:p>
            <a:pPr algn="ctr" defTabSz="518354">
              <a:defRPr/>
            </a:pPr>
            <a:endParaRPr lang="sv-SE" sz="794" kern="0">
              <a:solidFill>
                <a:srgbClr val="000000"/>
              </a:solidFill>
            </a:endParaRPr>
          </a:p>
        </p:txBody>
      </p:sp>
      <p:sp>
        <p:nvSpPr>
          <p:cNvPr id="95" name="Rectangle 94">
            <a:extLst>
              <a:ext uri="{FF2B5EF4-FFF2-40B4-BE49-F238E27FC236}">
                <a16:creationId xmlns:a16="http://schemas.microsoft.com/office/drawing/2014/main" id="{E04A0E3E-E5C8-4F7A-9C32-1D942B604EF8}"/>
              </a:ext>
            </a:extLst>
          </p:cNvPr>
          <p:cNvSpPr/>
          <p:nvPr/>
        </p:nvSpPr>
        <p:spPr>
          <a:xfrm>
            <a:off x="67039" y="2336189"/>
            <a:ext cx="1298637" cy="336759"/>
          </a:xfrm>
          <a:prstGeom prst="rect">
            <a:avLst/>
          </a:prstGeom>
        </p:spPr>
        <p:txBody>
          <a:bodyPr wrap="square">
            <a:spAutoFit/>
          </a:bodyPr>
          <a:lstStyle/>
          <a:p>
            <a:pPr algn="ctr" defTabSz="518354">
              <a:defRPr/>
            </a:pPr>
            <a:r>
              <a:rPr lang="sv-SE" sz="794" kern="0">
                <a:solidFill>
                  <a:srgbClr val="000000"/>
                </a:solidFill>
              </a:rPr>
              <a:t>Volvo CE </a:t>
            </a:r>
            <a:br>
              <a:rPr lang="sv-SE" sz="794" kern="0">
                <a:solidFill>
                  <a:srgbClr val="000000"/>
                </a:solidFill>
              </a:rPr>
            </a:br>
            <a:r>
              <a:rPr lang="sv-SE" sz="794" kern="0">
                <a:solidFill>
                  <a:srgbClr val="000000"/>
                </a:solidFill>
              </a:rPr>
              <a:t>+ </a:t>
            </a:r>
            <a:r>
              <a:rPr lang="sv-SE" sz="794" kern="0" err="1">
                <a:solidFill>
                  <a:srgbClr val="000000"/>
                </a:solidFill>
              </a:rPr>
              <a:t>NorrHydro</a:t>
            </a:r>
            <a:endParaRPr lang="sv-SE" sz="794" kern="0">
              <a:solidFill>
                <a:srgbClr val="000000"/>
              </a:solidFill>
            </a:endParaRPr>
          </a:p>
        </p:txBody>
      </p:sp>
      <p:sp>
        <p:nvSpPr>
          <p:cNvPr id="98" name="Rectangle 97">
            <a:extLst>
              <a:ext uri="{FF2B5EF4-FFF2-40B4-BE49-F238E27FC236}">
                <a16:creationId xmlns:a16="http://schemas.microsoft.com/office/drawing/2014/main" id="{53C5E618-F300-49EC-825F-25A30E810657}"/>
              </a:ext>
            </a:extLst>
          </p:cNvPr>
          <p:cNvSpPr/>
          <p:nvPr/>
        </p:nvSpPr>
        <p:spPr>
          <a:xfrm>
            <a:off x="1433641" y="2336189"/>
            <a:ext cx="1298637" cy="336759"/>
          </a:xfrm>
          <a:prstGeom prst="rect">
            <a:avLst/>
          </a:prstGeom>
        </p:spPr>
        <p:txBody>
          <a:bodyPr wrap="square">
            <a:spAutoFit/>
          </a:bodyPr>
          <a:lstStyle/>
          <a:p>
            <a:pPr algn="ctr" defTabSz="518354">
              <a:defRPr/>
            </a:pPr>
            <a:r>
              <a:rPr lang="sv-SE" sz="794" kern="0">
                <a:solidFill>
                  <a:srgbClr val="000000"/>
                </a:solidFill>
              </a:rPr>
              <a:t>Volvo Group</a:t>
            </a:r>
            <a:br>
              <a:rPr lang="sv-SE" sz="794" kern="0">
                <a:solidFill>
                  <a:srgbClr val="000000"/>
                </a:solidFill>
              </a:rPr>
            </a:br>
            <a:r>
              <a:rPr lang="sv-SE" sz="794" kern="0">
                <a:solidFill>
                  <a:srgbClr val="000000"/>
                </a:solidFill>
              </a:rPr>
              <a:t>+ C</a:t>
            </a:r>
            <a:r>
              <a:rPr lang="sv-SE" sz="794" kern="0" err="1">
                <a:solidFill>
                  <a:srgbClr val="000000"/>
                </a:solidFill>
              </a:rPr>
              <a:t>ellcentric</a:t>
            </a:r>
            <a:endParaRPr lang="sv-SE" sz="794" kern="0">
              <a:solidFill>
                <a:srgbClr val="000000"/>
              </a:solidFill>
            </a:endParaRPr>
          </a:p>
        </p:txBody>
      </p:sp>
      <p:sp>
        <p:nvSpPr>
          <p:cNvPr id="101" name="Rectangle 100">
            <a:extLst>
              <a:ext uri="{FF2B5EF4-FFF2-40B4-BE49-F238E27FC236}">
                <a16:creationId xmlns:a16="http://schemas.microsoft.com/office/drawing/2014/main" id="{DF2FAAF8-977F-480B-A3A7-9273592031A2}"/>
              </a:ext>
            </a:extLst>
          </p:cNvPr>
          <p:cNvSpPr/>
          <p:nvPr/>
        </p:nvSpPr>
        <p:spPr>
          <a:xfrm>
            <a:off x="2800244" y="2336189"/>
            <a:ext cx="1298637" cy="336759"/>
          </a:xfrm>
          <a:prstGeom prst="rect">
            <a:avLst/>
          </a:prstGeom>
        </p:spPr>
        <p:txBody>
          <a:bodyPr wrap="square">
            <a:spAutoFit/>
          </a:bodyPr>
          <a:lstStyle/>
          <a:p>
            <a:pPr algn="ctr" defTabSz="518354">
              <a:defRPr/>
            </a:pPr>
            <a:r>
              <a:rPr lang="sv-SE" sz="794" kern="0">
                <a:solidFill>
                  <a:srgbClr val="000000"/>
                </a:solidFill>
              </a:rPr>
              <a:t>Volvo Group</a:t>
            </a:r>
            <a:br>
              <a:rPr lang="sv-SE" sz="794" kern="0">
                <a:solidFill>
                  <a:srgbClr val="000000"/>
                </a:solidFill>
              </a:rPr>
            </a:br>
            <a:r>
              <a:rPr lang="sv-SE" sz="794" kern="0">
                <a:solidFill>
                  <a:srgbClr val="000000"/>
                </a:solidFill>
              </a:rPr>
              <a:t>+ Ovako</a:t>
            </a:r>
          </a:p>
        </p:txBody>
      </p:sp>
      <p:sp>
        <p:nvSpPr>
          <p:cNvPr id="104" name="Rectangle 103">
            <a:extLst>
              <a:ext uri="{FF2B5EF4-FFF2-40B4-BE49-F238E27FC236}">
                <a16:creationId xmlns:a16="http://schemas.microsoft.com/office/drawing/2014/main" id="{88DFF2FE-BA26-4A18-BF2D-EA68C28C9FB4}"/>
              </a:ext>
            </a:extLst>
          </p:cNvPr>
          <p:cNvSpPr/>
          <p:nvPr/>
        </p:nvSpPr>
        <p:spPr>
          <a:xfrm>
            <a:off x="4166847" y="2336189"/>
            <a:ext cx="1298637" cy="336759"/>
          </a:xfrm>
          <a:prstGeom prst="rect">
            <a:avLst/>
          </a:prstGeom>
        </p:spPr>
        <p:txBody>
          <a:bodyPr wrap="square">
            <a:spAutoFit/>
          </a:bodyPr>
          <a:lstStyle/>
          <a:p>
            <a:pPr algn="ctr" defTabSz="518354">
              <a:defRPr/>
            </a:pPr>
            <a:r>
              <a:rPr lang="sv-SE" sz="794" kern="0">
                <a:solidFill>
                  <a:srgbClr val="000000"/>
                </a:solidFill>
              </a:rPr>
              <a:t>Volvo Group + </a:t>
            </a:r>
            <a:br>
              <a:rPr lang="sv-SE" sz="794" kern="0">
                <a:solidFill>
                  <a:srgbClr val="000000"/>
                </a:solidFill>
              </a:rPr>
            </a:br>
            <a:r>
              <a:rPr lang="sv-SE" sz="794" kern="0">
                <a:solidFill>
                  <a:srgbClr val="000000"/>
                </a:solidFill>
              </a:rPr>
              <a:t>Daimler + TRATON</a:t>
            </a:r>
          </a:p>
        </p:txBody>
      </p:sp>
      <p:pic>
        <p:nvPicPr>
          <p:cNvPr id="105" name="Picture 104">
            <a:extLst>
              <a:ext uri="{FF2B5EF4-FFF2-40B4-BE49-F238E27FC236}">
                <a16:creationId xmlns:a16="http://schemas.microsoft.com/office/drawing/2014/main" id="{D67819F4-37D3-47BF-8F73-E3F3925A05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1552" y="1458479"/>
            <a:ext cx="1237404" cy="710920"/>
          </a:xfrm>
          <a:prstGeom prst="rect">
            <a:avLst/>
          </a:prstGeom>
        </p:spPr>
      </p:pic>
      <p:pic>
        <p:nvPicPr>
          <p:cNvPr id="106" name="Picture 105">
            <a:extLst>
              <a:ext uri="{FF2B5EF4-FFF2-40B4-BE49-F238E27FC236}">
                <a16:creationId xmlns:a16="http://schemas.microsoft.com/office/drawing/2014/main" id="{75635220-C800-423E-B76C-99C9224CEA9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00670" y="1456959"/>
            <a:ext cx="1230922" cy="722460"/>
          </a:xfrm>
          <a:prstGeom prst="rect">
            <a:avLst/>
          </a:prstGeom>
        </p:spPr>
      </p:pic>
      <p:pic>
        <p:nvPicPr>
          <p:cNvPr id="107" name="Picture 2" descr="Bildresultat för nvidia volvo">
            <a:extLst>
              <a:ext uri="{FF2B5EF4-FFF2-40B4-BE49-F238E27FC236}">
                <a16:creationId xmlns:a16="http://schemas.microsoft.com/office/drawing/2014/main" id="{F41E06E5-1563-422E-BF9A-2C25B52C521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568425" y="1460695"/>
            <a:ext cx="1228685" cy="70870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Bildresultat för isuzu volvo">
            <a:extLst>
              <a:ext uri="{FF2B5EF4-FFF2-40B4-BE49-F238E27FC236}">
                <a16:creationId xmlns:a16="http://schemas.microsoft.com/office/drawing/2014/main" id="{9A9457C1-7D9A-4558-9F65-BCC6F3297D2E}"/>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51935" y="2671382"/>
            <a:ext cx="549181" cy="62669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07C5C737-6AA8-4C89-8093-080999EC4C0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71050" y="2651958"/>
            <a:ext cx="1233332" cy="721978"/>
          </a:xfrm>
          <a:prstGeom prst="rect">
            <a:avLst/>
          </a:prstGeom>
        </p:spPr>
      </p:pic>
      <p:pic>
        <p:nvPicPr>
          <p:cNvPr id="110" name="Picture 2" descr="Volvo Group in fossil free initiative">
            <a:extLst>
              <a:ext uri="{FF2B5EF4-FFF2-40B4-BE49-F238E27FC236}">
                <a16:creationId xmlns:a16="http://schemas.microsoft.com/office/drawing/2014/main" id="{27D1A9AB-FBFC-47C7-8536-5373F3C7CA5A}"/>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483"/>
          <a:stretch/>
        </p:blipFill>
        <p:spPr bwMode="auto">
          <a:xfrm>
            <a:off x="2825517" y="2651343"/>
            <a:ext cx="1241624" cy="727938"/>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descr="A picture containing diagram&#10;&#10;Description automatically generated">
            <a:extLst>
              <a:ext uri="{FF2B5EF4-FFF2-40B4-BE49-F238E27FC236}">
                <a16:creationId xmlns:a16="http://schemas.microsoft.com/office/drawing/2014/main" id="{211B6583-E8B0-4CDC-8330-9A042B754E5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195400" y="2650380"/>
            <a:ext cx="1240168" cy="728900"/>
          </a:xfrm>
          <a:prstGeom prst="rect">
            <a:avLst/>
          </a:prstGeom>
        </p:spPr>
      </p:pic>
      <p:sp>
        <p:nvSpPr>
          <p:cNvPr id="114" name="Rectangle 113">
            <a:extLst>
              <a:ext uri="{FF2B5EF4-FFF2-40B4-BE49-F238E27FC236}">
                <a16:creationId xmlns:a16="http://schemas.microsoft.com/office/drawing/2014/main" id="{1E65D305-1B8E-45FA-9C05-250AB74AED4A}"/>
              </a:ext>
            </a:extLst>
          </p:cNvPr>
          <p:cNvSpPr/>
          <p:nvPr/>
        </p:nvSpPr>
        <p:spPr>
          <a:xfrm>
            <a:off x="5537746" y="2336189"/>
            <a:ext cx="1298637" cy="336759"/>
          </a:xfrm>
          <a:prstGeom prst="rect">
            <a:avLst/>
          </a:prstGeom>
        </p:spPr>
        <p:txBody>
          <a:bodyPr wrap="square">
            <a:spAutoFit/>
          </a:bodyPr>
          <a:lstStyle/>
          <a:p>
            <a:pPr algn="ctr" defTabSz="518354">
              <a:defRPr/>
            </a:pPr>
            <a:r>
              <a:rPr lang="sv-SE" sz="794" kern="0">
                <a:solidFill>
                  <a:srgbClr val="000000"/>
                </a:solidFill>
              </a:rPr>
              <a:t>Volvo Group</a:t>
            </a:r>
            <a:br>
              <a:rPr lang="sv-SE" sz="794" kern="0">
                <a:solidFill>
                  <a:srgbClr val="000000"/>
                </a:solidFill>
              </a:rPr>
            </a:br>
            <a:r>
              <a:rPr lang="sv-SE" sz="794" kern="0">
                <a:solidFill>
                  <a:srgbClr val="000000"/>
                </a:solidFill>
              </a:rPr>
              <a:t>+ </a:t>
            </a:r>
            <a:r>
              <a:rPr lang="sv-SE" sz="794" kern="0" err="1">
                <a:solidFill>
                  <a:srgbClr val="000000"/>
                </a:solidFill>
              </a:rPr>
              <a:t>Holcim</a:t>
            </a:r>
            <a:endParaRPr lang="sv-SE" sz="794" kern="0">
              <a:solidFill>
                <a:srgbClr val="000000"/>
              </a:solidFill>
            </a:endParaRPr>
          </a:p>
        </p:txBody>
      </p:sp>
      <p:pic>
        <p:nvPicPr>
          <p:cNvPr id="115" name="Picture 2">
            <a:extLst>
              <a:ext uri="{FF2B5EF4-FFF2-40B4-BE49-F238E27FC236}">
                <a16:creationId xmlns:a16="http://schemas.microsoft.com/office/drawing/2014/main" id="{6D7A9509-A663-4C05-9EFC-BB19E047AEE6}"/>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562297" y="2646219"/>
            <a:ext cx="1245180" cy="73306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A picture containing transport, truck, trailer&#10;&#10;Description automatically generated">
            <a:extLst>
              <a:ext uri="{FF2B5EF4-FFF2-40B4-BE49-F238E27FC236}">
                <a16:creationId xmlns:a16="http://schemas.microsoft.com/office/drawing/2014/main" id="{A5D21FC5-A8EC-464D-83F8-04172EE7754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61513" y="1461797"/>
            <a:ext cx="1242870" cy="712779"/>
          </a:xfrm>
          <a:prstGeom prst="rect">
            <a:avLst/>
          </a:prstGeom>
        </p:spPr>
      </p:pic>
      <p:pic>
        <p:nvPicPr>
          <p:cNvPr id="117" name="Picture 5" descr="A picture containing tree, outdoor, truck, yellow&#10;&#10;Description automatically generated">
            <a:extLst>
              <a:ext uri="{FF2B5EF4-FFF2-40B4-BE49-F238E27FC236}">
                <a16:creationId xmlns:a16="http://schemas.microsoft.com/office/drawing/2014/main" id="{9C269B87-33DC-4816-89BA-5C8786E9041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25990" y="1456526"/>
            <a:ext cx="1253279" cy="723321"/>
          </a:xfrm>
          <a:prstGeom prst="rect">
            <a:avLst/>
          </a:prstGeom>
        </p:spPr>
      </p:pic>
    </p:spTree>
    <p:extLst>
      <p:ext uri="{BB962C8B-B14F-4D97-AF65-F5344CB8AC3E}">
        <p14:creationId xmlns:p14="http://schemas.microsoft.com/office/powerpoint/2010/main" val="502335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38A73AD-D099-4E4A-9D84-83CB5D76B0D7}"/>
              </a:ext>
            </a:extLst>
          </p:cNvPr>
          <p:cNvPicPr>
            <a:picLocks noGrp="1" noChangeAspect="1"/>
          </p:cNvPicPr>
          <p:nvPr>
            <p:ph type="pic" sz="quarter" idx="20"/>
          </p:nvPr>
        </p:nvPicPr>
        <p:blipFill>
          <a:blip r:embed="rId3" cstate="email">
            <a:extLst>
              <a:ext uri="{28A0092B-C50C-407E-A947-70E740481C1C}">
                <a14:useLocalDpi xmlns:a14="http://schemas.microsoft.com/office/drawing/2010/main"/>
              </a:ext>
            </a:extLst>
          </a:blip>
          <a:srcRect/>
          <a:stretch/>
        </p:blipFill>
        <p:spPr>
          <a:xfrm>
            <a:off x="102" y="-42"/>
            <a:ext cx="6911771" cy="3887871"/>
          </a:xfrm>
        </p:spPr>
      </p:pic>
      <p:sp>
        <p:nvSpPr>
          <p:cNvPr id="4" name="Text Placeholder 3">
            <a:extLst>
              <a:ext uri="{FF2B5EF4-FFF2-40B4-BE49-F238E27FC236}">
                <a16:creationId xmlns:a16="http://schemas.microsoft.com/office/drawing/2014/main" id="{C8C83A86-08C9-4D7A-AF9E-955D6FBC2BD4}"/>
              </a:ext>
            </a:extLst>
          </p:cNvPr>
          <p:cNvSpPr>
            <a:spLocks noGrp="1"/>
          </p:cNvSpPr>
          <p:nvPr>
            <p:ph type="body" sz="quarter" idx="16"/>
          </p:nvPr>
        </p:nvSpPr>
        <p:spPr/>
        <p:txBody>
          <a:bodyPr/>
          <a:lstStyle/>
          <a:p>
            <a:endParaRPr lang="nl-BE"/>
          </a:p>
        </p:txBody>
      </p:sp>
      <p:sp>
        <p:nvSpPr>
          <p:cNvPr id="9" name="Text Placeholder 5">
            <a:extLst>
              <a:ext uri="{FF2B5EF4-FFF2-40B4-BE49-F238E27FC236}">
                <a16:creationId xmlns:a16="http://schemas.microsoft.com/office/drawing/2014/main" id="{D0228BB6-331B-4951-8B9F-D4AEA94C078C}"/>
              </a:ext>
            </a:extLst>
          </p:cNvPr>
          <p:cNvSpPr txBox="1">
            <a:spLocks/>
          </p:cNvSpPr>
          <p:nvPr/>
        </p:nvSpPr>
        <p:spPr>
          <a:xfrm>
            <a:off x="400395" y="2689490"/>
            <a:ext cx="3055592" cy="1171047"/>
          </a:xfrm>
          <a:prstGeom prst="rect">
            <a:avLst/>
          </a:prstGeom>
          <a:effectLst>
            <a:outerShdw blurRad="50800" dist="38100" dir="5400000" algn="t" rotWithShape="0">
              <a:prstClr val="black">
                <a:alpha val="40000"/>
              </a:prstClr>
            </a:outerShdw>
          </a:effectLst>
        </p:spPr>
        <p:txBody>
          <a:bodyPr vert="horz" lIns="51838" tIns="25919" rIns="51838" bIns="25919" rtlCol="0">
            <a:normAutofit/>
          </a:bodyPr>
          <a:lstStyle>
            <a:lvl1pPr marL="189846" indent="-189846" algn="l" defTabSz="967710" rtl="0" eaLnBrk="1" fontAlgn="base" latinLnBrk="0" hangingPunct="1">
              <a:lnSpc>
                <a:spcPct val="110000"/>
              </a:lnSpc>
              <a:spcBef>
                <a:spcPts val="952"/>
              </a:spcBef>
              <a:spcAft>
                <a:spcPts val="0"/>
              </a:spcAft>
              <a:buClr>
                <a:schemeClr val="bg1"/>
              </a:buClr>
              <a:buFont typeface="Volvo Novum" panose="020B0503040502060204" pitchFamily="34" charset="0"/>
              <a:buChar char="·"/>
              <a:defRPr lang="en-US" sz="2000" kern="1200">
                <a:solidFill>
                  <a:schemeClr val="bg1"/>
                </a:solidFill>
                <a:latin typeface="+mn-lt"/>
                <a:ea typeface="Volvo Broad Pro" panose="02000606020000020004" pitchFamily="50" charset="0"/>
                <a:cs typeface="+mn-cs"/>
              </a:defRPr>
            </a:lvl1pPr>
            <a:lvl2pPr marL="408253" indent="-204966" algn="l" defTabSz="967710" rtl="0" eaLnBrk="1" latinLnBrk="0" hangingPunct="1">
              <a:lnSpc>
                <a:spcPct val="110000"/>
              </a:lnSpc>
              <a:spcBef>
                <a:spcPts val="952"/>
              </a:spcBef>
              <a:spcAft>
                <a:spcPts val="0"/>
              </a:spcAft>
              <a:buClr>
                <a:schemeClr val="bg1"/>
              </a:buClr>
              <a:buFont typeface="Volvo Novum" panose="020B0503040502060204" pitchFamily="34" charset="0"/>
              <a:buChar char="–"/>
              <a:defRPr sz="1800" kern="1200">
                <a:solidFill>
                  <a:schemeClr val="bg1"/>
                </a:solidFill>
                <a:latin typeface="+mn-lt"/>
                <a:ea typeface="Volvo Broad Pro" panose="02000606020000020004" pitchFamily="50" charset="0"/>
                <a:cs typeface="+mn-cs"/>
              </a:defRPr>
            </a:lvl2pPr>
            <a:lvl3pPr marL="579618" indent="-157925" algn="l" defTabSz="967710" rtl="0" eaLnBrk="1" fontAlgn="base" latinLnBrk="0" hangingPunct="1">
              <a:lnSpc>
                <a:spcPct val="110000"/>
              </a:lnSpc>
              <a:spcBef>
                <a:spcPts val="952"/>
              </a:spcBef>
              <a:spcAft>
                <a:spcPts val="0"/>
              </a:spcAft>
              <a:buClr>
                <a:schemeClr val="accent1"/>
              </a:buClr>
              <a:buSzPct val="90000"/>
              <a:buFont typeface="Volvo Novum" panose="020B0503040502060204" pitchFamily="34" charset="0"/>
              <a:buChar char="•"/>
              <a:defRPr lang="en-US" sz="1800" kern="1200">
                <a:solidFill>
                  <a:schemeClr val="bg1"/>
                </a:solidFill>
                <a:latin typeface="+mn-lt"/>
                <a:ea typeface="Volvo Broad Pro" panose="02000606020000020004" pitchFamily="50" charset="0"/>
                <a:cs typeface="+mn-cs"/>
              </a:defRPr>
            </a:lvl3pPr>
            <a:lvl4pPr marL="806425" indent="-223447" algn="l" defTabSz="967710" rtl="0" eaLnBrk="1" latinLnBrk="0" hangingPunct="1">
              <a:lnSpc>
                <a:spcPct val="110000"/>
              </a:lnSpc>
              <a:spcBef>
                <a:spcPts val="952"/>
              </a:spcBef>
              <a:spcAft>
                <a:spcPts val="0"/>
              </a:spcAft>
              <a:buClr>
                <a:schemeClr val="accent1"/>
              </a:buClr>
              <a:buFont typeface="Volvo Novum" panose="020B0503040502060204" pitchFamily="34" charset="0"/>
              <a:buChar char="–"/>
              <a:defRPr sz="1600" kern="1200">
                <a:solidFill>
                  <a:schemeClr val="tx1"/>
                </a:solidFill>
                <a:latin typeface="+mn-lt"/>
                <a:ea typeface="Volvo Broad Pro" panose="02000606020000020004" pitchFamily="50" charset="0"/>
                <a:cs typeface="+mn-cs"/>
              </a:defRPr>
            </a:lvl4pPr>
            <a:lvl5pPr marL="1048352" indent="-206647" algn="l" defTabSz="967710" rtl="0" eaLnBrk="1" latinLnBrk="0" hangingPunct="1">
              <a:lnSpc>
                <a:spcPct val="110000"/>
              </a:lnSpc>
              <a:spcBef>
                <a:spcPts val="952"/>
              </a:spcBef>
              <a:spcAft>
                <a:spcPts val="0"/>
              </a:spcAft>
              <a:buClr>
                <a:schemeClr val="accent1"/>
              </a:buClr>
              <a:buFont typeface="Volvo Novum" panose="020B0503040502060204" pitchFamily="34" charset="0"/>
              <a:buChar char="•"/>
              <a:defRPr sz="16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a:lnSpc>
                <a:spcPct val="100000"/>
              </a:lnSpc>
              <a:spcBef>
                <a:spcPts val="340"/>
              </a:spcBef>
              <a:buClr>
                <a:srgbClr val="FFFFFF"/>
              </a:buClr>
              <a:defRPr/>
            </a:pPr>
            <a:r>
              <a:rPr lang="en-US" sz="1020">
                <a:solidFill>
                  <a:srgbClr val="FFFFFF"/>
                </a:solidFill>
              </a:rPr>
              <a:t>Broadest electric range in the industry</a:t>
            </a:r>
          </a:p>
          <a:p>
            <a:pPr>
              <a:lnSpc>
                <a:spcPct val="100000"/>
              </a:lnSpc>
              <a:spcBef>
                <a:spcPts val="340"/>
              </a:spcBef>
              <a:buClr>
                <a:srgbClr val="FFFFFF"/>
              </a:buClr>
              <a:defRPr/>
            </a:pPr>
            <a:r>
              <a:rPr lang="sv-SE" sz="1020" err="1">
                <a:cs typeface="Volvo Novum" panose="020B0503040502060204" pitchFamily="34" charset="0"/>
              </a:rPr>
              <a:t>Ramping</a:t>
            </a:r>
            <a:r>
              <a:rPr lang="sv-SE" sz="1020">
                <a:cs typeface="Volvo Novum" panose="020B0503040502060204" pitchFamily="34" charset="0"/>
              </a:rPr>
              <a:t> </a:t>
            </a:r>
            <a:r>
              <a:rPr lang="sv-SE" sz="1020" err="1">
                <a:cs typeface="Volvo Novum" panose="020B0503040502060204" pitchFamily="34" charset="0"/>
              </a:rPr>
              <a:t>up</a:t>
            </a:r>
            <a:r>
              <a:rPr lang="sv-SE" sz="1020">
                <a:cs typeface="Volvo Novum" panose="020B0503040502060204" pitchFamily="34" charset="0"/>
              </a:rPr>
              <a:t> </a:t>
            </a:r>
            <a:r>
              <a:rPr lang="sv-SE" sz="1020" err="1">
                <a:cs typeface="Volvo Novum" panose="020B0503040502060204" pitchFamily="34" charset="0"/>
              </a:rPr>
              <a:t>towards</a:t>
            </a:r>
            <a:r>
              <a:rPr lang="sv-SE" sz="1020">
                <a:cs typeface="Volvo Novum" panose="020B0503040502060204" pitchFamily="34" charset="0"/>
              </a:rPr>
              <a:t> 35% </a:t>
            </a:r>
            <a:r>
              <a:rPr lang="sv-SE" sz="1020" err="1">
                <a:cs typeface="Volvo Novum" panose="020B0503040502060204" pitchFamily="34" charset="0"/>
              </a:rPr>
              <a:t>of</a:t>
            </a:r>
            <a:r>
              <a:rPr lang="sv-SE" sz="1020">
                <a:cs typeface="Volvo Novum" panose="020B0503040502060204" pitchFamily="34" charset="0"/>
              </a:rPr>
              <a:t> all </a:t>
            </a:r>
            <a:r>
              <a:rPr lang="sv-SE" sz="1020" err="1">
                <a:cs typeface="Volvo Novum" panose="020B0503040502060204" pitchFamily="34" charset="0"/>
              </a:rPr>
              <a:t>products</a:t>
            </a:r>
            <a:r>
              <a:rPr lang="sv-SE" sz="1020">
                <a:cs typeface="Volvo Novum" panose="020B0503040502060204" pitchFamily="34" charset="0"/>
              </a:rPr>
              <a:t> </a:t>
            </a:r>
            <a:r>
              <a:rPr lang="sv-SE" sz="1020" err="1">
                <a:cs typeface="Volvo Novum" panose="020B0503040502060204" pitchFamily="34" charset="0"/>
              </a:rPr>
              <a:t>electrified</a:t>
            </a:r>
            <a:r>
              <a:rPr lang="sv-SE" sz="1020">
                <a:cs typeface="Volvo Novum" panose="020B0503040502060204" pitchFamily="34" charset="0"/>
              </a:rPr>
              <a:t> by 2030</a:t>
            </a:r>
            <a:endParaRPr lang="en-US" sz="1020">
              <a:solidFill>
                <a:srgbClr val="FFFFFF"/>
              </a:solidFill>
            </a:endParaRPr>
          </a:p>
          <a:p>
            <a:pPr>
              <a:lnSpc>
                <a:spcPct val="100000"/>
              </a:lnSpc>
              <a:spcBef>
                <a:spcPts val="340"/>
              </a:spcBef>
              <a:buClr>
                <a:srgbClr val="FFFFFF"/>
              </a:buClr>
              <a:buFont typeface="Arial" panose="020B0604020202020204" pitchFamily="34" charset="0"/>
              <a:buChar char="•"/>
            </a:pPr>
            <a:r>
              <a:rPr lang="en-US" sz="1020">
                <a:solidFill>
                  <a:srgbClr val="FFFFFF"/>
                </a:solidFill>
              </a:rPr>
              <a:t>More efficient, low noise</a:t>
            </a:r>
          </a:p>
          <a:p>
            <a:pPr>
              <a:lnSpc>
                <a:spcPct val="100000"/>
              </a:lnSpc>
              <a:spcBef>
                <a:spcPts val="340"/>
              </a:spcBef>
              <a:buClr>
                <a:srgbClr val="FFFFFF"/>
              </a:buClr>
              <a:buFont typeface="Arial" panose="020B0604020202020204" pitchFamily="34" charset="0"/>
              <a:buChar char="•"/>
            </a:pPr>
            <a:r>
              <a:rPr lang="en-US" sz="1020">
                <a:solidFill>
                  <a:srgbClr val="FFFFFF"/>
                </a:solidFill>
              </a:rPr>
              <a:t>Zero carbon emissions</a:t>
            </a:r>
          </a:p>
        </p:txBody>
      </p:sp>
      <p:sp>
        <p:nvSpPr>
          <p:cNvPr id="7" name="Slide Number Placeholder 6">
            <a:extLst>
              <a:ext uri="{FF2B5EF4-FFF2-40B4-BE49-F238E27FC236}">
                <a16:creationId xmlns:a16="http://schemas.microsoft.com/office/drawing/2014/main" id="{5374F5C6-2144-4A60-BE8D-8D338C937575}"/>
              </a:ext>
            </a:extLst>
          </p:cNvPr>
          <p:cNvSpPr>
            <a:spLocks noGrp="1"/>
          </p:cNvSpPr>
          <p:nvPr>
            <p:ph type="sldNum" sz="quarter" idx="19"/>
          </p:nvPr>
        </p:nvSpPr>
        <p:spPr/>
        <p:txBody>
          <a:bodyPr/>
          <a:lstStyle/>
          <a:p>
            <a:fld id="{F4BB9EDD-1740-4E4A-8601-A7D0893F42E6}" type="slidenum">
              <a:rPr lang="en-US" smtClean="0"/>
              <a:pPr/>
              <a:t>21</a:t>
            </a:fld>
            <a:endParaRPr lang="en-US"/>
          </a:p>
        </p:txBody>
      </p:sp>
      <p:sp>
        <p:nvSpPr>
          <p:cNvPr id="3" name="Date Placeholder 2">
            <a:extLst>
              <a:ext uri="{FF2B5EF4-FFF2-40B4-BE49-F238E27FC236}">
                <a16:creationId xmlns:a16="http://schemas.microsoft.com/office/drawing/2014/main" id="{9924FC44-CB3F-4966-9D69-93FDD944298B}"/>
              </a:ext>
            </a:extLst>
          </p:cNvPr>
          <p:cNvSpPr>
            <a:spLocks noGrp="1"/>
          </p:cNvSpPr>
          <p:nvPr>
            <p:ph type="dt" sz="half" idx="17"/>
          </p:nvPr>
        </p:nvSpPr>
        <p:spPr/>
        <p:txBody>
          <a:bodyPr/>
          <a:lstStyle/>
          <a:p>
            <a:fld id="{BA098CDC-8874-40CC-A33B-F72892FF7AA4}" type="datetime1">
              <a:rPr lang="en-US" smtClean="0"/>
              <a:t>2/27/2023</a:t>
            </a:fld>
            <a:endParaRPr lang="en-US"/>
          </a:p>
        </p:txBody>
      </p:sp>
      <p:sp>
        <p:nvSpPr>
          <p:cNvPr id="5" name="Footer Placeholder 4">
            <a:extLst>
              <a:ext uri="{FF2B5EF4-FFF2-40B4-BE49-F238E27FC236}">
                <a16:creationId xmlns:a16="http://schemas.microsoft.com/office/drawing/2014/main" id="{A039BA24-B4A0-4F6B-98F1-480E049E1BDA}"/>
              </a:ext>
            </a:extLst>
          </p:cNvPr>
          <p:cNvSpPr>
            <a:spLocks noGrp="1"/>
          </p:cNvSpPr>
          <p:nvPr>
            <p:ph type="ftr" sz="quarter" idx="18"/>
          </p:nvPr>
        </p:nvSpPr>
        <p:spPr/>
        <p:txBody>
          <a:bodyPr/>
          <a:lstStyle/>
          <a:p>
            <a:r>
              <a:rPr lang="en-US"/>
              <a:t>Volvo CE - Company Presentation</a:t>
            </a:r>
          </a:p>
        </p:txBody>
      </p:sp>
      <p:sp>
        <p:nvSpPr>
          <p:cNvPr id="12" name="Title 1">
            <a:extLst>
              <a:ext uri="{FF2B5EF4-FFF2-40B4-BE49-F238E27FC236}">
                <a16:creationId xmlns:a16="http://schemas.microsoft.com/office/drawing/2014/main" id="{6B710200-A345-E06D-A564-E2347069D09F}"/>
              </a:ext>
            </a:extLst>
          </p:cNvPr>
          <p:cNvSpPr txBox="1">
            <a:spLocks/>
          </p:cNvSpPr>
          <p:nvPr/>
        </p:nvSpPr>
        <p:spPr>
          <a:xfrm>
            <a:off x="434789" y="548187"/>
            <a:ext cx="5094731" cy="258739"/>
          </a:xfrm>
          <a:prstGeom prst="rect">
            <a:avLst/>
          </a:prstGeom>
        </p:spPr>
        <p:txBody>
          <a:bodyPr/>
          <a:lst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a:lstStyle>
          <a:p>
            <a:r>
              <a:rPr lang="sv-SE" sz="1361">
                <a:solidFill>
                  <a:schemeClr val="bg1"/>
                </a:solidFill>
              </a:rPr>
              <a:t>Driving transformation</a:t>
            </a:r>
          </a:p>
        </p:txBody>
      </p:sp>
    </p:spTree>
    <p:extLst>
      <p:ext uri="{BB962C8B-B14F-4D97-AF65-F5344CB8AC3E}">
        <p14:creationId xmlns:p14="http://schemas.microsoft.com/office/powerpoint/2010/main" val="935120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FF44E5-DB39-46E5-8F78-DC9FFBBFEDC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847" y="4171"/>
            <a:ext cx="6932721" cy="3887871"/>
          </a:xfrm>
          <a:prstGeom prst="rect">
            <a:avLst/>
          </a:prstGeom>
        </p:spPr>
      </p:pic>
      <p:sp>
        <p:nvSpPr>
          <p:cNvPr id="86" name="Text Placeholder 85">
            <a:extLst>
              <a:ext uri="{FF2B5EF4-FFF2-40B4-BE49-F238E27FC236}">
                <a16:creationId xmlns:a16="http://schemas.microsoft.com/office/drawing/2014/main" id="{B5782320-5A53-49D8-893A-C6407EDC2B29}"/>
              </a:ext>
            </a:extLst>
          </p:cNvPr>
          <p:cNvSpPr>
            <a:spLocks noGrp="1"/>
          </p:cNvSpPr>
          <p:nvPr>
            <p:ph type="body" sz="quarter" idx="14"/>
          </p:nvPr>
        </p:nvSpPr>
        <p:spPr/>
        <p:txBody>
          <a:bodyPr/>
          <a:lstStyle/>
          <a:p>
            <a:endParaRPr lang="en-US"/>
          </a:p>
        </p:txBody>
      </p:sp>
      <p:sp>
        <p:nvSpPr>
          <p:cNvPr id="87" name="Text Placeholder 86">
            <a:extLst>
              <a:ext uri="{FF2B5EF4-FFF2-40B4-BE49-F238E27FC236}">
                <a16:creationId xmlns:a16="http://schemas.microsoft.com/office/drawing/2014/main" id="{0940C96D-E222-474C-9912-1A7FFDFEE983}"/>
              </a:ext>
            </a:extLst>
          </p:cNvPr>
          <p:cNvSpPr>
            <a:spLocks noGrp="1"/>
          </p:cNvSpPr>
          <p:nvPr>
            <p:ph type="body" sz="quarter" idx="16"/>
          </p:nvPr>
        </p:nvSpPr>
        <p:spPr/>
        <p:txBody>
          <a:bodyPr/>
          <a:lstStyle/>
          <a:p>
            <a:endParaRPr lang="en-US"/>
          </a:p>
        </p:txBody>
      </p:sp>
      <p:pic>
        <p:nvPicPr>
          <p:cNvPr id="5" name="Picture 4">
            <a:extLst>
              <a:ext uri="{FF2B5EF4-FFF2-40B4-BE49-F238E27FC236}">
                <a16:creationId xmlns:a16="http://schemas.microsoft.com/office/drawing/2014/main" id="{0102EC34-66BD-4E9F-B9E4-D0271EFE667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a:ext>
            </a:extLst>
          </a:blip>
          <a:srcRect/>
          <a:stretch/>
        </p:blipFill>
        <p:spPr>
          <a:xfrm>
            <a:off x="-20847" y="4171"/>
            <a:ext cx="6932721" cy="3887871"/>
          </a:xfrm>
          <a:prstGeom prst="rect">
            <a:avLst/>
          </a:prstGeom>
        </p:spPr>
      </p:pic>
      <p:sp>
        <p:nvSpPr>
          <p:cNvPr id="7" name="Rectangle 6">
            <a:extLst>
              <a:ext uri="{FF2B5EF4-FFF2-40B4-BE49-F238E27FC236}">
                <a16:creationId xmlns:a16="http://schemas.microsoft.com/office/drawing/2014/main" id="{3A5A39ED-A7E4-40C6-8733-CB3A3F87F657}"/>
              </a:ext>
            </a:extLst>
          </p:cNvPr>
          <p:cNvSpPr/>
          <p:nvPr/>
        </p:nvSpPr>
        <p:spPr>
          <a:xfrm>
            <a:off x="-20850" y="1467739"/>
            <a:ext cx="6932722" cy="298306"/>
          </a:xfrm>
          <a:prstGeom prst="rect">
            <a:avLst/>
          </a:prstGeom>
          <a:gradFill>
            <a:gsLst>
              <a:gs pos="0">
                <a:schemeClr val="bg1">
                  <a:alpha val="0"/>
                </a:schemeClr>
              </a:gs>
              <a:gs pos="56000">
                <a:srgbClr val="D7D4D4">
                  <a:alpha val="4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354">
              <a:lnSpc>
                <a:spcPct val="114000"/>
              </a:lnSpc>
              <a:spcBef>
                <a:spcPts val="540"/>
              </a:spcBef>
              <a:defRPr/>
            </a:pPr>
            <a:endParaRPr lang="en-US" sz="794" err="1">
              <a:solidFill>
                <a:srgbClr val="FFFFFF"/>
              </a:solidFill>
              <a:latin typeface="Volvo Novum SemiLight"/>
            </a:endParaRPr>
          </a:p>
        </p:txBody>
      </p:sp>
      <p:sp>
        <p:nvSpPr>
          <p:cNvPr id="8" name="Rectangle 7">
            <a:extLst>
              <a:ext uri="{FF2B5EF4-FFF2-40B4-BE49-F238E27FC236}">
                <a16:creationId xmlns:a16="http://schemas.microsoft.com/office/drawing/2014/main" id="{14184790-5DC6-4367-93D0-D2FCD8CA2571}"/>
              </a:ext>
            </a:extLst>
          </p:cNvPr>
          <p:cNvSpPr/>
          <p:nvPr/>
        </p:nvSpPr>
        <p:spPr>
          <a:xfrm>
            <a:off x="-20849" y="1819291"/>
            <a:ext cx="6932721" cy="349331"/>
          </a:xfrm>
          <a:prstGeom prst="rect">
            <a:avLst/>
          </a:prstGeom>
          <a:gradFill>
            <a:gsLst>
              <a:gs pos="0">
                <a:schemeClr val="bg1">
                  <a:alpha val="0"/>
                </a:schemeClr>
              </a:gs>
              <a:gs pos="56000">
                <a:srgbClr val="BBC6C6">
                  <a:alpha val="5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354">
              <a:lnSpc>
                <a:spcPct val="114000"/>
              </a:lnSpc>
              <a:spcBef>
                <a:spcPts val="540"/>
              </a:spcBef>
              <a:defRPr/>
            </a:pPr>
            <a:endParaRPr lang="en-US" sz="794" err="1">
              <a:solidFill>
                <a:srgbClr val="FFFFFF"/>
              </a:solidFill>
              <a:latin typeface="Volvo Novum SemiLight"/>
            </a:endParaRPr>
          </a:p>
        </p:txBody>
      </p:sp>
      <p:sp>
        <p:nvSpPr>
          <p:cNvPr id="9" name="Rectangle 8">
            <a:extLst>
              <a:ext uri="{FF2B5EF4-FFF2-40B4-BE49-F238E27FC236}">
                <a16:creationId xmlns:a16="http://schemas.microsoft.com/office/drawing/2014/main" id="{60577B3D-6A96-41FE-A6A8-3F55EE2D8235}"/>
              </a:ext>
            </a:extLst>
          </p:cNvPr>
          <p:cNvSpPr/>
          <p:nvPr/>
        </p:nvSpPr>
        <p:spPr>
          <a:xfrm>
            <a:off x="-20850" y="2745588"/>
            <a:ext cx="6932722" cy="1153655"/>
          </a:xfrm>
          <a:prstGeom prst="rect">
            <a:avLst/>
          </a:prstGeom>
          <a:gradFill>
            <a:gsLst>
              <a:gs pos="0">
                <a:schemeClr val="bg1">
                  <a:alpha val="0"/>
                </a:schemeClr>
              </a:gs>
              <a:gs pos="50000">
                <a:srgbClr val="B2C8CB">
                  <a:alpha val="5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354">
              <a:lnSpc>
                <a:spcPct val="114000"/>
              </a:lnSpc>
              <a:spcBef>
                <a:spcPts val="540"/>
              </a:spcBef>
              <a:defRPr/>
            </a:pPr>
            <a:endParaRPr lang="en-US" sz="794" err="1">
              <a:solidFill>
                <a:srgbClr val="FFFFFF"/>
              </a:solidFill>
              <a:latin typeface="Volvo Novum SemiLight"/>
            </a:endParaRPr>
          </a:p>
        </p:txBody>
      </p:sp>
      <p:sp>
        <p:nvSpPr>
          <p:cNvPr id="10" name="Rectangle 9">
            <a:extLst>
              <a:ext uri="{FF2B5EF4-FFF2-40B4-BE49-F238E27FC236}">
                <a16:creationId xmlns:a16="http://schemas.microsoft.com/office/drawing/2014/main" id="{482F4C5D-17AE-4B1C-8430-D3B485B8C6C4}"/>
              </a:ext>
            </a:extLst>
          </p:cNvPr>
          <p:cNvSpPr/>
          <p:nvPr/>
        </p:nvSpPr>
        <p:spPr>
          <a:xfrm>
            <a:off x="-20849" y="2456329"/>
            <a:ext cx="6932721" cy="298306"/>
          </a:xfrm>
          <a:prstGeom prst="rect">
            <a:avLst/>
          </a:prstGeom>
          <a:gradFill>
            <a:gsLst>
              <a:gs pos="0">
                <a:schemeClr val="bg1">
                  <a:alpha val="0"/>
                </a:schemeClr>
              </a:gs>
              <a:gs pos="56000">
                <a:srgbClr val="AFC1C4">
                  <a:alpha val="40000"/>
                </a:srgbClr>
              </a:gs>
            </a:gsLst>
            <a:lin ang="5400000" scaled="1"/>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354">
              <a:lnSpc>
                <a:spcPct val="114000"/>
              </a:lnSpc>
              <a:spcBef>
                <a:spcPts val="540"/>
              </a:spcBef>
              <a:defRPr/>
            </a:pPr>
            <a:endParaRPr lang="en-US" sz="794" err="1">
              <a:solidFill>
                <a:srgbClr val="FFFFFF"/>
              </a:solidFill>
              <a:latin typeface="Volvo Novum SemiLight"/>
            </a:endParaRPr>
          </a:p>
        </p:txBody>
      </p:sp>
      <p:sp>
        <p:nvSpPr>
          <p:cNvPr id="11" name="Rubrik 6">
            <a:extLst>
              <a:ext uri="{FF2B5EF4-FFF2-40B4-BE49-F238E27FC236}">
                <a16:creationId xmlns:a16="http://schemas.microsoft.com/office/drawing/2014/main" id="{6F55E247-C1CC-4D3A-BAD5-403CDD3C308A}"/>
              </a:ext>
            </a:extLst>
          </p:cNvPr>
          <p:cNvSpPr txBox="1">
            <a:spLocks/>
          </p:cNvSpPr>
          <p:nvPr/>
        </p:nvSpPr>
        <p:spPr>
          <a:xfrm>
            <a:off x="114621" y="210061"/>
            <a:ext cx="4784887" cy="284573"/>
          </a:xfrm>
          <a:prstGeom prst="rect">
            <a:avLst/>
          </a:prstGeom>
        </p:spPr>
        <p:txBody>
          <a:bodyPr wrap="square">
            <a:normAutofit fontScale="82500" lnSpcReduction="20000"/>
          </a:bodyPr>
          <a:lst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a:lstStyle>
          <a:p>
            <a:pPr defTabSz="548575">
              <a:defRPr/>
            </a:pPr>
            <a:endParaRPr lang="sv-SE" sz="1814">
              <a:solidFill>
                <a:srgbClr val="000000"/>
              </a:solidFill>
              <a:latin typeface="Volvo Novum Medium"/>
            </a:endParaRPr>
          </a:p>
        </p:txBody>
      </p:sp>
      <p:sp>
        <p:nvSpPr>
          <p:cNvPr id="12" name="TextBox 15">
            <a:extLst>
              <a:ext uri="{FF2B5EF4-FFF2-40B4-BE49-F238E27FC236}">
                <a16:creationId xmlns:a16="http://schemas.microsoft.com/office/drawing/2014/main" id="{CE9AE12F-7B43-4EB9-8A9D-DE820783D382}"/>
              </a:ext>
            </a:extLst>
          </p:cNvPr>
          <p:cNvSpPr txBox="1"/>
          <p:nvPr/>
        </p:nvSpPr>
        <p:spPr>
          <a:xfrm>
            <a:off x="319457" y="1940016"/>
            <a:ext cx="571319" cy="406265"/>
          </a:xfrm>
          <a:prstGeom prst="rect">
            <a:avLst/>
          </a:prstGeom>
          <a:noFill/>
          <a:effectLst/>
        </p:spPr>
        <p:txBody>
          <a:bodyPr wrap="square" rtlCol="0">
            <a:spAutoFit/>
          </a:bodyPr>
          <a:lstStyle/>
          <a:p>
            <a:pPr defTabSz="548510">
              <a:defRPr/>
            </a:pPr>
            <a:r>
              <a:rPr lang="sv-SE" sz="1020">
                <a:solidFill>
                  <a:srgbClr val="FFFFFF"/>
                </a:solidFill>
                <a:latin typeface="Volvo Novum Medium"/>
                <a:ea typeface="Volvo Serif Pro"/>
                <a:cs typeface="Arial"/>
              </a:rPr>
              <a:t>LARGE</a:t>
            </a:r>
          </a:p>
        </p:txBody>
      </p:sp>
      <p:cxnSp>
        <p:nvCxnSpPr>
          <p:cNvPr id="13" name="Straight Connector 12">
            <a:extLst>
              <a:ext uri="{FF2B5EF4-FFF2-40B4-BE49-F238E27FC236}">
                <a16:creationId xmlns:a16="http://schemas.microsoft.com/office/drawing/2014/main" id="{D16A939B-4820-460E-9180-F44F900AEE60}"/>
              </a:ext>
            </a:extLst>
          </p:cNvPr>
          <p:cNvCxnSpPr>
            <a:cxnSpLocks/>
          </p:cNvCxnSpPr>
          <p:nvPr/>
        </p:nvCxnSpPr>
        <p:spPr>
          <a:xfrm>
            <a:off x="-20849" y="1767645"/>
            <a:ext cx="6932722" cy="0"/>
          </a:xfrm>
          <a:prstGeom prst="line">
            <a:avLst/>
          </a:prstGeom>
          <a:ln w="1270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5FEF84-3AFF-4B47-AAEA-4F5A63C70A80}"/>
              </a:ext>
            </a:extLst>
          </p:cNvPr>
          <p:cNvCxnSpPr>
            <a:cxnSpLocks/>
          </p:cNvCxnSpPr>
          <p:nvPr/>
        </p:nvCxnSpPr>
        <p:spPr>
          <a:xfrm>
            <a:off x="-20849" y="2167549"/>
            <a:ext cx="6932722" cy="0"/>
          </a:xfrm>
          <a:prstGeom prst="line">
            <a:avLst/>
          </a:prstGeom>
          <a:ln w="1270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15" name="TextBox 15">
            <a:extLst>
              <a:ext uri="{FF2B5EF4-FFF2-40B4-BE49-F238E27FC236}">
                <a16:creationId xmlns:a16="http://schemas.microsoft.com/office/drawing/2014/main" id="{41D031A7-439C-441F-986B-03F8B9C2B36F}"/>
              </a:ext>
            </a:extLst>
          </p:cNvPr>
          <p:cNvSpPr txBox="1"/>
          <p:nvPr/>
        </p:nvSpPr>
        <p:spPr>
          <a:xfrm>
            <a:off x="320119" y="1529445"/>
            <a:ext cx="571319" cy="406265"/>
          </a:xfrm>
          <a:prstGeom prst="rect">
            <a:avLst/>
          </a:prstGeom>
          <a:noFill/>
          <a:effectLst/>
        </p:spPr>
        <p:txBody>
          <a:bodyPr wrap="square" rtlCol="0">
            <a:spAutoFit/>
          </a:bodyPr>
          <a:lstStyle/>
          <a:p>
            <a:pPr defTabSz="548510">
              <a:defRPr/>
            </a:pPr>
            <a:r>
              <a:rPr lang="sv-SE" sz="1020">
                <a:solidFill>
                  <a:srgbClr val="FFFFFF"/>
                </a:solidFill>
                <a:latin typeface="Volvo Novum Medium"/>
                <a:ea typeface="Volvo Serif Pro"/>
                <a:cs typeface="Arial"/>
              </a:rPr>
              <a:t>HEAVY</a:t>
            </a:r>
          </a:p>
        </p:txBody>
      </p:sp>
      <p:grpSp>
        <p:nvGrpSpPr>
          <p:cNvPr id="16" name="Group 15">
            <a:extLst>
              <a:ext uri="{FF2B5EF4-FFF2-40B4-BE49-F238E27FC236}">
                <a16:creationId xmlns:a16="http://schemas.microsoft.com/office/drawing/2014/main" id="{D427E348-65E0-46C1-B2B4-9B229FDF1EF3}"/>
              </a:ext>
            </a:extLst>
          </p:cNvPr>
          <p:cNvGrpSpPr/>
          <p:nvPr/>
        </p:nvGrpSpPr>
        <p:grpSpPr>
          <a:xfrm>
            <a:off x="748040" y="1722288"/>
            <a:ext cx="4849024" cy="2042167"/>
            <a:chOff x="1319321" y="3038098"/>
            <a:chExt cx="8553423" cy="3602274"/>
          </a:xfrm>
        </p:grpSpPr>
        <p:grpSp>
          <p:nvGrpSpPr>
            <p:cNvPr id="17" name="Group 16">
              <a:extLst>
                <a:ext uri="{FF2B5EF4-FFF2-40B4-BE49-F238E27FC236}">
                  <a16:creationId xmlns:a16="http://schemas.microsoft.com/office/drawing/2014/main" id="{692506CB-248C-42F5-8BCF-56F1D0B23D45}"/>
                </a:ext>
              </a:extLst>
            </p:cNvPr>
            <p:cNvGrpSpPr/>
            <p:nvPr/>
          </p:nvGrpSpPr>
          <p:grpSpPr>
            <a:xfrm>
              <a:off x="2166400" y="6187875"/>
              <a:ext cx="7706344" cy="452497"/>
              <a:chOff x="2166400" y="6187875"/>
              <a:chExt cx="7706344" cy="452497"/>
            </a:xfrm>
          </p:grpSpPr>
          <p:pic>
            <p:nvPicPr>
              <p:cNvPr id="31" name="Picture 30" descr="Shape&#10;&#10;Description automatically generated with low confidence">
                <a:extLst>
                  <a:ext uri="{FF2B5EF4-FFF2-40B4-BE49-F238E27FC236}">
                    <a16:creationId xmlns:a16="http://schemas.microsoft.com/office/drawing/2014/main" id="{CE4DA656-7669-43BB-94A3-30040DA206C7}"/>
                  </a:ext>
                </a:extLst>
              </p:cNvPr>
              <p:cNvPicPr>
                <a:picLocks noChangeAspect="1"/>
              </p:cNvPicPr>
              <p:nvPr/>
            </p:nvPicPr>
            <p:blipFill>
              <a:blip r:embed="rId6" cstate="email">
                <a:alphaModFix amt="50000"/>
                <a:extLst>
                  <a:ext uri="{28A0092B-C50C-407E-A947-70E740481C1C}">
                    <a14:useLocalDpi xmlns:a14="http://schemas.microsoft.com/office/drawing/2010/main"/>
                  </a:ext>
                </a:extLst>
              </a:blip>
              <a:stretch>
                <a:fillRect/>
              </a:stretch>
            </p:blipFill>
            <p:spPr>
              <a:xfrm>
                <a:off x="2166400" y="6187875"/>
                <a:ext cx="4162688" cy="452497"/>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0D6AF96C-97F8-4DD0-96F9-C82675DFCAC7}"/>
                  </a:ext>
                </a:extLst>
              </p:cNvPr>
              <p:cNvPicPr>
                <a:picLocks noChangeAspect="1"/>
              </p:cNvPicPr>
              <p:nvPr/>
            </p:nvPicPr>
            <p:blipFill>
              <a:blip r:embed="rId7" cstate="email">
                <a:alphaModFix amt="50000"/>
                <a:extLst>
                  <a:ext uri="{28A0092B-C50C-407E-A947-70E740481C1C}">
                    <a14:useLocalDpi xmlns:a14="http://schemas.microsoft.com/office/drawing/2010/main"/>
                  </a:ext>
                </a:extLst>
              </a:blip>
              <a:stretch>
                <a:fillRect/>
              </a:stretch>
            </p:blipFill>
            <p:spPr>
              <a:xfrm>
                <a:off x="6168798" y="6288356"/>
                <a:ext cx="3703946" cy="312944"/>
              </a:xfrm>
              <a:prstGeom prst="rect">
                <a:avLst/>
              </a:prstGeom>
            </p:spPr>
          </p:pic>
        </p:grpSp>
        <p:grpSp>
          <p:nvGrpSpPr>
            <p:cNvPr id="18" name="Group 17">
              <a:extLst>
                <a:ext uri="{FF2B5EF4-FFF2-40B4-BE49-F238E27FC236}">
                  <a16:creationId xmlns:a16="http://schemas.microsoft.com/office/drawing/2014/main" id="{0430028D-9F20-4CE5-B0B2-CD862E13E10F}"/>
                </a:ext>
              </a:extLst>
            </p:cNvPr>
            <p:cNvGrpSpPr/>
            <p:nvPr/>
          </p:nvGrpSpPr>
          <p:grpSpPr>
            <a:xfrm>
              <a:off x="3774914" y="3499465"/>
              <a:ext cx="3655285" cy="179267"/>
              <a:chOff x="3774914" y="3499465"/>
              <a:chExt cx="3655285" cy="179267"/>
            </a:xfrm>
          </p:grpSpPr>
          <p:pic>
            <p:nvPicPr>
              <p:cNvPr id="28" name="Picture 27" descr="Shape&#10;&#10;Description automatically generated with low confidence">
                <a:extLst>
                  <a:ext uri="{FF2B5EF4-FFF2-40B4-BE49-F238E27FC236}">
                    <a16:creationId xmlns:a16="http://schemas.microsoft.com/office/drawing/2014/main" id="{E5259988-7D37-4C0A-8C59-E509B365B3B6}"/>
                  </a:ext>
                </a:extLst>
              </p:cNvPr>
              <p:cNvPicPr>
                <a:picLocks noChangeAspect="1"/>
              </p:cNvPicPr>
              <p:nvPr/>
            </p:nvPicPr>
            <p:blipFill>
              <a:blip r:embed="rId8" cstate="email">
                <a:alphaModFix amt="50000"/>
                <a:extLst>
                  <a:ext uri="{28A0092B-C50C-407E-A947-70E740481C1C}">
                    <a14:useLocalDpi xmlns:a14="http://schemas.microsoft.com/office/drawing/2010/main"/>
                  </a:ext>
                </a:extLst>
              </a:blip>
              <a:stretch>
                <a:fillRect/>
              </a:stretch>
            </p:blipFill>
            <p:spPr>
              <a:xfrm>
                <a:off x="3774914" y="3499465"/>
                <a:ext cx="2001195" cy="172306"/>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59DA4B4C-4F23-4BD6-8EE2-538E09002FEF}"/>
                  </a:ext>
                </a:extLst>
              </p:cNvPr>
              <p:cNvPicPr>
                <a:picLocks noChangeAspect="1"/>
              </p:cNvPicPr>
              <p:nvPr/>
            </p:nvPicPr>
            <p:blipFill>
              <a:blip r:embed="rId9" cstate="email">
                <a:alphaModFix amt="50000"/>
                <a:extLst>
                  <a:ext uri="{28A0092B-C50C-407E-A947-70E740481C1C}">
                    <a14:useLocalDpi xmlns:a14="http://schemas.microsoft.com/office/drawing/2010/main"/>
                  </a:ext>
                </a:extLst>
              </a:blip>
              <a:stretch>
                <a:fillRect/>
              </a:stretch>
            </p:blipFill>
            <p:spPr>
              <a:xfrm>
                <a:off x="5299654" y="3499721"/>
                <a:ext cx="1128101" cy="172306"/>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E7746FA3-BFFB-49CE-A715-8BA438BC9702}"/>
                  </a:ext>
                </a:extLst>
              </p:cNvPr>
              <p:cNvPicPr>
                <a:picLocks noChangeAspect="1"/>
              </p:cNvPicPr>
              <p:nvPr/>
            </p:nvPicPr>
            <p:blipFill>
              <a:blip r:embed="rId10" cstate="email">
                <a:alphaModFix amt="50000"/>
                <a:extLst>
                  <a:ext uri="{28A0092B-C50C-407E-A947-70E740481C1C}">
                    <a14:useLocalDpi xmlns:a14="http://schemas.microsoft.com/office/drawing/2010/main"/>
                  </a:ext>
                </a:extLst>
              </a:blip>
              <a:stretch>
                <a:fillRect/>
              </a:stretch>
            </p:blipFill>
            <p:spPr>
              <a:xfrm>
                <a:off x="6096001" y="3506426"/>
                <a:ext cx="1334198" cy="172306"/>
              </a:xfrm>
              <a:prstGeom prst="rect">
                <a:avLst/>
              </a:prstGeom>
            </p:spPr>
          </p:pic>
        </p:grpSp>
        <p:grpSp>
          <p:nvGrpSpPr>
            <p:cNvPr id="19" name="Group 18">
              <a:extLst>
                <a:ext uri="{FF2B5EF4-FFF2-40B4-BE49-F238E27FC236}">
                  <a16:creationId xmlns:a16="http://schemas.microsoft.com/office/drawing/2014/main" id="{B3185B30-1A56-4263-B7DF-424963D53599}"/>
                </a:ext>
              </a:extLst>
            </p:cNvPr>
            <p:cNvGrpSpPr/>
            <p:nvPr/>
          </p:nvGrpSpPr>
          <p:grpSpPr>
            <a:xfrm>
              <a:off x="5111261" y="3038098"/>
              <a:ext cx="1550228" cy="186229"/>
              <a:chOff x="5111261" y="3038098"/>
              <a:chExt cx="1550228" cy="186229"/>
            </a:xfrm>
          </p:grpSpPr>
          <p:pic>
            <p:nvPicPr>
              <p:cNvPr id="26" name="Picture 25" descr="Shape&#10;&#10;Description automatically generated with low confidence">
                <a:extLst>
                  <a:ext uri="{FF2B5EF4-FFF2-40B4-BE49-F238E27FC236}">
                    <a16:creationId xmlns:a16="http://schemas.microsoft.com/office/drawing/2014/main" id="{6266BFD5-1229-4B10-9D08-CC0B32EE6601}"/>
                  </a:ext>
                </a:extLst>
              </p:cNvPr>
              <p:cNvPicPr>
                <a:picLocks noChangeAspect="1"/>
              </p:cNvPicPr>
              <p:nvPr/>
            </p:nvPicPr>
            <p:blipFill>
              <a:blip r:embed="rId11" cstate="email">
                <a:alphaModFix amt="50000"/>
                <a:extLst>
                  <a:ext uri="{28A0092B-C50C-407E-A947-70E740481C1C}">
                    <a14:useLocalDpi xmlns:a14="http://schemas.microsoft.com/office/drawing/2010/main"/>
                  </a:ext>
                </a:extLst>
              </a:blip>
              <a:stretch>
                <a:fillRect/>
              </a:stretch>
            </p:blipFill>
            <p:spPr>
              <a:xfrm>
                <a:off x="5776109" y="3100345"/>
                <a:ext cx="885380" cy="123982"/>
              </a:xfrm>
              <a:prstGeom prst="rect">
                <a:avLst/>
              </a:prstGeom>
            </p:spPr>
          </p:pic>
          <p:pic>
            <p:nvPicPr>
              <p:cNvPr id="27" name="Picture 26" descr="Shape&#10;&#10;Description automatically generated with low confidence">
                <a:extLst>
                  <a:ext uri="{FF2B5EF4-FFF2-40B4-BE49-F238E27FC236}">
                    <a16:creationId xmlns:a16="http://schemas.microsoft.com/office/drawing/2014/main" id="{FD29859C-B3EF-4962-AA6B-D4655AC23D2B}"/>
                  </a:ext>
                </a:extLst>
              </p:cNvPr>
              <p:cNvPicPr>
                <a:picLocks noChangeAspect="1"/>
              </p:cNvPicPr>
              <p:nvPr/>
            </p:nvPicPr>
            <p:blipFill>
              <a:blip r:embed="rId12" cstate="email">
                <a:alphaModFix amt="50000"/>
                <a:extLst>
                  <a:ext uri="{28A0092B-C50C-407E-A947-70E740481C1C}">
                    <a14:useLocalDpi xmlns:a14="http://schemas.microsoft.com/office/drawing/2010/main"/>
                  </a:ext>
                </a:extLst>
              </a:blip>
              <a:stretch>
                <a:fillRect/>
              </a:stretch>
            </p:blipFill>
            <p:spPr>
              <a:xfrm>
                <a:off x="5111261" y="3038098"/>
                <a:ext cx="818827" cy="123982"/>
              </a:xfrm>
              <a:prstGeom prst="rect">
                <a:avLst/>
              </a:prstGeom>
            </p:spPr>
          </p:pic>
        </p:grpSp>
        <p:grpSp>
          <p:nvGrpSpPr>
            <p:cNvPr id="20" name="Group 19">
              <a:extLst>
                <a:ext uri="{FF2B5EF4-FFF2-40B4-BE49-F238E27FC236}">
                  <a16:creationId xmlns:a16="http://schemas.microsoft.com/office/drawing/2014/main" id="{381A83E9-156D-4D6F-825E-89A2DD47DF2D}"/>
                </a:ext>
              </a:extLst>
            </p:cNvPr>
            <p:cNvGrpSpPr/>
            <p:nvPr/>
          </p:nvGrpSpPr>
          <p:grpSpPr>
            <a:xfrm>
              <a:off x="1319321" y="4333757"/>
              <a:ext cx="8509972" cy="467809"/>
              <a:chOff x="1319321" y="4333757"/>
              <a:chExt cx="8509972" cy="467809"/>
            </a:xfrm>
          </p:grpSpPr>
          <p:pic>
            <p:nvPicPr>
              <p:cNvPr id="21" name="Picture 20" descr="Shape&#10;&#10;Description automatically generated with low confidence">
                <a:extLst>
                  <a:ext uri="{FF2B5EF4-FFF2-40B4-BE49-F238E27FC236}">
                    <a16:creationId xmlns:a16="http://schemas.microsoft.com/office/drawing/2014/main" id="{7A57F41C-F499-46F0-9D1B-E24A74A6A514}"/>
                  </a:ext>
                </a:extLst>
              </p:cNvPr>
              <p:cNvPicPr>
                <a:picLocks noChangeAspect="1"/>
              </p:cNvPicPr>
              <p:nvPr/>
            </p:nvPicPr>
            <p:blipFill>
              <a:blip r:embed="rId13" cstate="email">
                <a:alphaModFix amt="50000"/>
                <a:extLst>
                  <a:ext uri="{28A0092B-C50C-407E-A947-70E740481C1C}">
                    <a14:useLocalDpi xmlns:a14="http://schemas.microsoft.com/office/drawing/2010/main"/>
                  </a:ext>
                </a:extLst>
              </a:blip>
              <a:stretch>
                <a:fillRect/>
              </a:stretch>
            </p:blipFill>
            <p:spPr>
              <a:xfrm>
                <a:off x="1319321" y="4472119"/>
                <a:ext cx="3082432" cy="307777"/>
              </a:xfrm>
              <a:prstGeom prst="rect">
                <a:avLst/>
              </a:prstGeom>
            </p:spPr>
          </p:pic>
          <p:pic>
            <p:nvPicPr>
              <p:cNvPr id="22" name="Picture 21" descr="Shape&#10;&#10;Description automatically generated with low confidence">
                <a:extLst>
                  <a:ext uri="{FF2B5EF4-FFF2-40B4-BE49-F238E27FC236}">
                    <a16:creationId xmlns:a16="http://schemas.microsoft.com/office/drawing/2014/main" id="{E469CAC6-A8BE-429D-918B-DF87B903928B}"/>
                  </a:ext>
                </a:extLst>
              </p:cNvPr>
              <p:cNvPicPr>
                <a:picLocks noChangeAspect="1"/>
              </p:cNvPicPr>
              <p:nvPr/>
            </p:nvPicPr>
            <p:blipFill>
              <a:blip r:embed="rId14" cstate="email">
                <a:alphaModFix amt="50000"/>
                <a:extLst>
                  <a:ext uri="{28A0092B-C50C-407E-A947-70E740481C1C}">
                    <a14:useLocalDpi xmlns:a14="http://schemas.microsoft.com/office/drawing/2010/main"/>
                  </a:ext>
                </a:extLst>
              </a:blip>
              <a:stretch>
                <a:fillRect/>
              </a:stretch>
            </p:blipFill>
            <p:spPr>
              <a:xfrm>
                <a:off x="3404331" y="4333757"/>
                <a:ext cx="2412637" cy="307777"/>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871E4D26-53C2-47AC-AD96-3CA238E86875}"/>
                  </a:ext>
                </a:extLst>
              </p:cNvPr>
              <p:cNvPicPr>
                <a:picLocks noChangeAspect="1"/>
              </p:cNvPicPr>
              <p:nvPr/>
            </p:nvPicPr>
            <p:blipFill>
              <a:blip r:embed="rId13" cstate="email">
                <a:alphaModFix amt="50000"/>
                <a:extLst>
                  <a:ext uri="{28A0092B-C50C-407E-A947-70E740481C1C}">
                    <a14:useLocalDpi xmlns:a14="http://schemas.microsoft.com/office/drawing/2010/main"/>
                  </a:ext>
                </a:extLst>
              </a:blip>
              <a:stretch>
                <a:fillRect/>
              </a:stretch>
            </p:blipFill>
            <p:spPr>
              <a:xfrm>
                <a:off x="4527917" y="4385097"/>
                <a:ext cx="3082432" cy="307777"/>
              </a:xfrm>
              <a:prstGeom prst="rect">
                <a:avLst/>
              </a:prstGeom>
            </p:spPr>
          </p:pic>
          <p:pic>
            <p:nvPicPr>
              <p:cNvPr id="24" name="Picture 23" descr="Shape&#10;&#10;Description automatically generated with low confidence">
                <a:extLst>
                  <a:ext uri="{FF2B5EF4-FFF2-40B4-BE49-F238E27FC236}">
                    <a16:creationId xmlns:a16="http://schemas.microsoft.com/office/drawing/2014/main" id="{9AD831AE-9377-4CFA-9437-58BE38F11ABF}"/>
                  </a:ext>
                </a:extLst>
              </p:cNvPr>
              <p:cNvPicPr>
                <a:picLocks noChangeAspect="1"/>
              </p:cNvPicPr>
              <p:nvPr/>
            </p:nvPicPr>
            <p:blipFill>
              <a:blip r:embed="rId15" cstate="email">
                <a:alphaModFix amt="50000"/>
                <a:extLst>
                  <a:ext uri="{28A0092B-C50C-407E-A947-70E740481C1C}">
                    <a14:useLocalDpi xmlns:a14="http://schemas.microsoft.com/office/drawing/2010/main"/>
                  </a:ext>
                </a:extLst>
              </a:blip>
              <a:stretch>
                <a:fillRect/>
              </a:stretch>
            </p:blipFill>
            <p:spPr>
              <a:xfrm>
                <a:off x="7483453" y="4493789"/>
                <a:ext cx="2345840" cy="307777"/>
              </a:xfrm>
              <a:prstGeom prst="rect">
                <a:avLst/>
              </a:prstGeom>
            </p:spPr>
          </p:pic>
          <p:pic>
            <p:nvPicPr>
              <p:cNvPr id="25" name="Picture 24" descr="Shape&#10;&#10;Description automatically generated with low confidence">
                <a:extLst>
                  <a:ext uri="{FF2B5EF4-FFF2-40B4-BE49-F238E27FC236}">
                    <a16:creationId xmlns:a16="http://schemas.microsoft.com/office/drawing/2014/main" id="{A10542A3-1192-4920-AC75-9791EE0EF25F}"/>
                  </a:ext>
                </a:extLst>
              </p:cNvPr>
              <p:cNvPicPr>
                <a:picLocks noChangeAspect="1"/>
              </p:cNvPicPr>
              <p:nvPr/>
            </p:nvPicPr>
            <p:blipFill>
              <a:blip r:embed="rId16" cstate="email">
                <a:alphaModFix amt="50000"/>
                <a:extLst>
                  <a:ext uri="{28A0092B-C50C-407E-A947-70E740481C1C}">
                    <a14:useLocalDpi xmlns:a14="http://schemas.microsoft.com/office/drawing/2010/main"/>
                  </a:ext>
                </a:extLst>
              </a:blip>
              <a:stretch>
                <a:fillRect/>
              </a:stretch>
            </p:blipFill>
            <p:spPr>
              <a:xfrm>
                <a:off x="6285170" y="4450428"/>
                <a:ext cx="1642462" cy="307777"/>
              </a:xfrm>
              <a:prstGeom prst="rect">
                <a:avLst/>
              </a:prstGeom>
            </p:spPr>
          </p:pic>
        </p:grpSp>
      </p:grpSp>
      <p:pic>
        <p:nvPicPr>
          <p:cNvPr id="33" name="Bildobjekt 33" descr="En bild som visar inomhus, utrustning&#10;&#10;Automatiskt genererad beskrivning">
            <a:extLst>
              <a:ext uri="{FF2B5EF4-FFF2-40B4-BE49-F238E27FC236}">
                <a16:creationId xmlns:a16="http://schemas.microsoft.com/office/drawing/2014/main" id="{F09C2FA9-1B28-4FED-B7A3-4D3E6C4AD96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016443" y="1399111"/>
            <a:ext cx="480815" cy="338975"/>
          </a:xfrm>
          <a:prstGeom prst="rect">
            <a:avLst/>
          </a:prstGeom>
        </p:spPr>
      </p:pic>
      <p:pic>
        <p:nvPicPr>
          <p:cNvPr id="34" name="Bildobjekt 17" descr="En bild som visar utomhus, gul, transport&#10;&#10;Automatiskt genererad beskrivning">
            <a:extLst>
              <a:ext uri="{FF2B5EF4-FFF2-40B4-BE49-F238E27FC236}">
                <a16:creationId xmlns:a16="http://schemas.microsoft.com/office/drawing/2014/main" id="{A2654247-AAF9-4810-8C52-7F5F66880DB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866202" y="1532664"/>
            <a:ext cx="501931" cy="334621"/>
          </a:xfrm>
          <a:prstGeom prst="rect">
            <a:avLst/>
          </a:prstGeom>
        </p:spPr>
      </p:pic>
      <p:sp>
        <p:nvSpPr>
          <p:cNvPr id="35" name="TextBox 15">
            <a:extLst>
              <a:ext uri="{FF2B5EF4-FFF2-40B4-BE49-F238E27FC236}">
                <a16:creationId xmlns:a16="http://schemas.microsoft.com/office/drawing/2014/main" id="{103FF422-45C0-4740-AC4F-1FB245FAC507}"/>
              </a:ext>
            </a:extLst>
          </p:cNvPr>
          <p:cNvSpPr txBox="1"/>
          <p:nvPr/>
        </p:nvSpPr>
        <p:spPr>
          <a:xfrm>
            <a:off x="319457" y="3159125"/>
            <a:ext cx="959537" cy="249299"/>
          </a:xfrm>
          <a:prstGeom prst="rect">
            <a:avLst/>
          </a:prstGeom>
          <a:noFill/>
          <a:effectLst/>
        </p:spPr>
        <p:txBody>
          <a:bodyPr wrap="square" rtlCol="0">
            <a:spAutoFit/>
          </a:bodyPr>
          <a:lstStyle/>
          <a:p>
            <a:pPr defTabSz="548510">
              <a:defRPr/>
            </a:pPr>
            <a:r>
              <a:rPr lang="sv-SE" sz="1020">
                <a:solidFill>
                  <a:srgbClr val="FFFFFF"/>
                </a:solidFill>
                <a:latin typeface="Volvo Novum Medium"/>
                <a:ea typeface="Volvo Serif Pro"/>
                <a:cs typeface="Arial"/>
              </a:rPr>
              <a:t>COMPACT</a:t>
            </a:r>
          </a:p>
        </p:txBody>
      </p:sp>
      <p:sp>
        <p:nvSpPr>
          <p:cNvPr id="36" name="TextBox 15">
            <a:extLst>
              <a:ext uri="{FF2B5EF4-FFF2-40B4-BE49-F238E27FC236}">
                <a16:creationId xmlns:a16="http://schemas.microsoft.com/office/drawing/2014/main" id="{A0143425-7DF7-41E8-A5F1-820E5626AE71}"/>
              </a:ext>
            </a:extLst>
          </p:cNvPr>
          <p:cNvSpPr txBox="1"/>
          <p:nvPr/>
        </p:nvSpPr>
        <p:spPr>
          <a:xfrm>
            <a:off x="319457" y="2515273"/>
            <a:ext cx="770435" cy="249299"/>
          </a:xfrm>
          <a:prstGeom prst="rect">
            <a:avLst/>
          </a:prstGeom>
          <a:noFill/>
          <a:effectLst/>
        </p:spPr>
        <p:txBody>
          <a:bodyPr wrap="square" rtlCol="0">
            <a:spAutoFit/>
          </a:bodyPr>
          <a:lstStyle/>
          <a:p>
            <a:pPr defTabSz="548510">
              <a:defRPr/>
            </a:pPr>
            <a:r>
              <a:rPr lang="sv-SE" sz="1020">
                <a:solidFill>
                  <a:srgbClr val="FFFFFF"/>
                </a:solidFill>
                <a:latin typeface="Volvo Novum Medium"/>
                <a:ea typeface="Volvo Serif Pro"/>
                <a:cs typeface="Arial"/>
              </a:rPr>
              <a:t>MEDIUM</a:t>
            </a:r>
          </a:p>
        </p:txBody>
      </p:sp>
      <p:pic>
        <p:nvPicPr>
          <p:cNvPr id="37" name="Bildobjekt 44" descr="En bild som visar transport&#10;&#10;Automatiskt genererad beskrivning">
            <a:extLst>
              <a:ext uri="{FF2B5EF4-FFF2-40B4-BE49-F238E27FC236}">
                <a16:creationId xmlns:a16="http://schemas.microsoft.com/office/drawing/2014/main" id="{E60D7B7C-6CC4-48FC-BB62-662C7A922820}"/>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847285" y="1604384"/>
            <a:ext cx="740844" cy="523529"/>
          </a:xfrm>
          <a:prstGeom prst="rect">
            <a:avLst/>
          </a:prstGeom>
        </p:spPr>
      </p:pic>
      <p:cxnSp>
        <p:nvCxnSpPr>
          <p:cNvPr id="38" name="Straight Connector 37">
            <a:extLst>
              <a:ext uri="{FF2B5EF4-FFF2-40B4-BE49-F238E27FC236}">
                <a16:creationId xmlns:a16="http://schemas.microsoft.com/office/drawing/2014/main" id="{E9D3CE2E-1695-4530-8365-9B224752A2E7}"/>
              </a:ext>
            </a:extLst>
          </p:cNvPr>
          <p:cNvCxnSpPr>
            <a:cxnSpLocks/>
          </p:cNvCxnSpPr>
          <p:nvPr/>
        </p:nvCxnSpPr>
        <p:spPr>
          <a:xfrm>
            <a:off x="-20849" y="2754414"/>
            <a:ext cx="6932722" cy="0"/>
          </a:xfrm>
          <a:prstGeom prst="line">
            <a:avLst/>
          </a:prstGeom>
          <a:ln w="1270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9FBF9E1B-C366-40BF-B71D-FCCF874A2C20}"/>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046440" y="2136223"/>
            <a:ext cx="1086704" cy="653168"/>
          </a:xfrm>
          <a:prstGeom prst="rect">
            <a:avLst/>
          </a:prstGeom>
        </p:spPr>
      </p:pic>
      <p:pic>
        <p:nvPicPr>
          <p:cNvPr id="40" name="Picture 39">
            <a:extLst>
              <a:ext uri="{FF2B5EF4-FFF2-40B4-BE49-F238E27FC236}">
                <a16:creationId xmlns:a16="http://schemas.microsoft.com/office/drawing/2014/main" id="{F55BD458-B102-4E70-9335-4A0F8D26E2E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480165" y="1674155"/>
            <a:ext cx="790127" cy="485639"/>
          </a:xfrm>
          <a:prstGeom prst="rect">
            <a:avLst/>
          </a:prstGeom>
        </p:spPr>
      </p:pic>
      <p:pic>
        <p:nvPicPr>
          <p:cNvPr id="41" name="Picture 40">
            <a:extLst>
              <a:ext uri="{FF2B5EF4-FFF2-40B4-BE49-F238E27FC236}">
                <a16:creationId xmlns:a16="http://schemas.microsoft.com/office/drawing/2014/main" id="{42C818A9-1BFB-44D1-BDC2-26A3C8FCC760}"/>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2315781" y="1761324"/>
            <a:ext cx="704050" cy="423173"/>
          </a:xfrm>
          <a:prstGeom prst="rect">
            <a:avLst/>
          </a:prstGeom>
        </p:spPr>
      </p:pic>
      <p:pic>
        <p:nvPicPr>
          <p:cNvPr id="42" name="Picture 41">
            <a:extLst>
              <a:ext uri="{FF2B5EF4-FFF2-40B4-BE49-F238E27FC236}">
                <a16:creationId xmlns:a16="http://schemas.microsoft.com/office/drawing/2014/main" id="{9B0EF033-83C8-4F08-A8F6-3327FC24D460}"/>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329242" y="1475493"/>
            <a:ext cx="425162" cy="425162"/>
          </a:xfrm>
          <a:prstGeom prst="rect">
            <a:avLst/>
          </a:prstGeom>
        </p:spPr>
      </p:pic>
      <p:pic>
        <p:nvPicPr>
          <p:cNvPr id="43" name="Picture 42">
            <a:extLst>
              <a:ext uri="{FF2B5EF4-FFF2-40B4-BE49-F238E27FC236}">
                <a16:creationId xmlns:a16="http://schemas.microsoft.com/office/drawing/2014/main" id="{D24571C3-DA66-4DB2-B7DD-264D3E54918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2726538" y="2062306"/>
            <a:ext cx="1120146" cy="681279"/>
          </a:xfrm>
          <a:prstGeom prst="rect">
            <a:avLst/>
          </a:prstGeom>
        </p:spPr>
      </p:pic>
      <p:pic>
        <p:nvPicPr>
          <p:cNvPr id="44" name="Picture 43" descr="A picture containing yellow&#10;&#10;Description automatically generated">
            <a:extLst>
              <a:ext uri="{FF2B5EF4-FFF2-40B4-BE49-F238E27FC236}">
                <a16:creationId xmlns:a16="http://schemas.microsoft.com/office/drawing/2014/main" id="{FFC3CB1F-33A2-4C87-8CE1-34C4FF589BA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695804" y="2108127"/>
            <a:ext cx="897955" cy="589780"/>
          </a:xfrm>
          <a:prstGeom prst="rect">
            <a:avLst/>
          </a:prstGeom>
        </p:spPr>
      </p:pic>
      <p:pic>
        <p:nvPicPr>
          <p:cNvPr id="45" name="Picture 44">
            <a:extLst>
              <a:ext uri="{FF2B5EF4-FFF2-40B4-BE49-F238E27FC236}">
                <a16:creationId xmlns:a16="http://schemas.microsoft.com/office/drawing/2014/main" id="{267BC8BF-6CCD-4F78-B243-F78A5047963C}"/>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75518" y="1712216"/>
            <a:ext cx="1732859" cy="1224651"/>
          </a:xfrm>
          <a:prstGeom prst="rect">
            <a:avLst/>
          </a:prstGeom>
        </p:spPr>
      </p:pic>
      <p:pic>
        <p:nvPicPr>
          <p:cNvPr id="46" name="Picture 45">
            <a:extLst>
              <a:ext uri="{FF2B5EF4-FFF2-40B4-BE49-F238E27FC236}">
                <a16:creationId xmlns:a16="http://schemas.microsoft.com/office/drawing/2014/main" id="{CEE8DA4B-813A-499C-BE74-65F4FEC8BE37}"/>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439668" y="1974446"/>
            <a:ext cx="1049239" cy="720890"/>
          </a:xfrm>
          <a:prstGeom prst="rect">
            <a:avLst/>
          </a:prstGeom>
        </p:spPr>
      </p:pic>
      <p:pic>
        <p:nvPicPr>
          <p:cNvPr id="47" name="Picture 46">
            <a:extLst>
              <a:ext uri="{FF2B5EF4-FFF2-40B4-BE49-F238E27FC236}">
                <a16:creationId xmlns:a16="http://schemas.microsoft.com/office/drawing/2014/main" id="{3DDDF6DC-21E4-447A-8C92-E4405C2013C5}"/>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46453" y="2253175"/>
            <a:ext cx="2705373" cy="1912306"/>
          </a:xfrm>
          <a:prstGeom prst="rect">
            <a:avLst/>
          </a:prstGeom>
        </p:spPr>
      </p:pic>
      <p:grpSp>
        <p:nvGrpSpPr>
          <p:cNvPr id="48" name="Group 47">
            <a:extLst>
              <a:ext uri="{FF2B5EF4-FFF2-40B4-BE49-F238E27FC236}">
                <a16:creationId xmlns:a16="http://schemas.microsoft.com/office/drawing/2014/main" id="{CDED333A-7671-4843-9A38-35C33086426B}"/>
              </a:ext>
            </a:extLst>
          </p:cNvPr>
          <p:cNvGrpSpPr/>
          <p:nvPr/>
        </p:nvGrpSpPr>
        <p:grpSpPr>
          <a:xfrm>
            <a:off x="5202281" y="1335949"/>
            <a:ext cx="1539497" cy="281548"/>
            <a:chOff x="8659821" y="2107554"/>
            <a:chExt cx="3402571" cy="622271"/>
          </a:xfrm>
        </p:grpSpPr>
        <p:sp>
          <p:nvSpPr>
            <p:cNvPr id="49" name="TextBox 48">
              <a:extLst>
                <a:ext uri="{FF2B5EF4-FFF2-40B4-BE49-F238E27FC236}">
                  <a16:creationId xmlns:a16="http://schemas.microsoft.com/office/drawing/2014/main" id="{95C67230-1126-4926-8BB9-E8CBBD8F88A1}"/>
                </a:ext>
              </a:extLst>
            </p:cNvPr>
            <p:cNvSpPr txBox="1"/>
            <p:nvPr/>
          </p:nvSpPr>
          <p:spPr>
            <a:xfrm>
              <a:off x="9213105" y="2252741"/>
              <a:ext cx="2849287" cy="327716"/>
            </a:xfrm>
            <a:prstGeom prst="rect">
              <a:avLst/>
            </a:prstGeom>
            <a:solidFill>
              <a:schemeClr val="accent4"/>
            </a:solidFill>
            <a:ln w="19050">
              <a:noFill/>
            </a:ln>
          </p:spPr>
          <p:txBody>
            <a:bodyPr rot="0" spcFirstLastPara="0" vertOverflow="overflow" horzOverflow="overflow" vert="horz" wrap="square" lIns="69118" tIns="34559" rIns="69118" bIns="34559" numCol="1" spcCol="0" rtlCol="0" fromWordArt="0" anchor="ctr" anchorCtr="0" forceAA="0" compatLnSpc="1">
              <a:prstTxWarp prst="textNoShape">
                <a:avLst/>
              </a:prstTxWarp>
              <a:spAutoFit/>
            </a:bodyPr>
            <a:lstStyle/>
            <a:p>
              <a:pPr algn="ctr" defTabSz="691122">
                <a:defRPr/>
              </a:pPr>
              <a:r>
                <a:rPr lang="en-US" sz="510">
                  <a:solidFill>
                    <a:srgbClr val="FFFFFF"/>
                  </a:solidFill>
                  <a:latin typeface="Volvo Novum SemiLight"/>
                  <a:cs typeface="Arial"/>
                </a:rPr>
                <a:t>Battery Electric</a:t>
              </a:r>
              <a:endParaRPr lang="en-US" sz="510">
                <a:solidFill>
                  <a:srgbClr val="FFFFFF"/>
                </a:solidFill>
                <a:latin typeface="Volvo Novum SemiLight"/>
                <a:cs typeface="Arial" panose="020B0604020202020204" pitchFamily="34" charset="0"/>
              </a:endParaRPr>
            </a:p>
          </p:txBody>
        </p:sp>
        <p:grpSp>
          <p:nvGrpSpPr>
            <p:cNvPr id="50" name="Group 49">
              <a:extLst>
                <a:ext uri="{FF2B5EF4-FFF2-40B4-BE49-F238E27FC236}">
                  <a16:creationId xmlns:a16="http://schemas.microsoft.com/office/drawing/2014/main" id="{6790307C-4DBD-4C6D-A898-74287F0B4383}"/>
                </a:ext>
              </a:extLst>
            </p:cNvPr>
            <p:cNvGrpSpPr/>
            <p:nvPr/>
          </p:nvGrpSpPr>
          <p:grpSpPr>
            <a:xfrm>
              <a:off x="8659821" y="2107554"/>
              <a:ext cx="623851" cy="622271"/>
              <a:chOff x="4840568" y="2205908"/>
              <a:chExt cx="564547" cy="563118"/>
            </a:xfrm>
          </p:grpSpPr>
          <p:grpSp>
            <p:nvGrpSpPr>
              <p:cNvPr id="51" name="Group 50">
                <a:extLst>
                  <a:ext uri="{FF2B5EF4-FFF2-40B4-BE49-F238E27FC236}">
                    <a16:creationId xmlns:a16="http://schemas.microsoft.com/office/drawing/2014/main" id="{8E3DCB22-6738-4BB9-B905-BCD2A31C8B1C}"/>
                  </a:ext>
                </a:extLst>
              </p:cNvPr>
              <p:cNvGrpSpPr/>
              <p:nvPr/>
            </p:nvGrpSpPr>
            <p:grpSpPr>
              <a:xfrm>
                <a:off x="4840568" y="2205908"/>
                <a:ext cx="564547" cy="563118"/>
                <a:chOff x="1856904" y="1416542"/>
                <a:chExt cx="826554" cy="824462"/>
              </a:xfrm>
            </p:grpSpPr>
            <p:sp>
              <p:nvSpPr>
                <p:cNvPr id="53" name="Oval 52">
                  <a:extLst>
                    <a:ext uri="{FF2B5EF4-FFF2-40B4-BE49-F238E27FC236}">
                      <a16:creationId xmlns:a16="http://schemas.microsoft.com/office/drawing/2014/main" id="{C4BCFBF9-5377-4626-B093-86CC06BB96B7}"/>
                    </a:ext>
                  </a:extLst>
                </p:cNvPr>
                <p:cNvSpPr>
                  <a:spLocks noChangeArrowheads="1"/>
                </p:cNvSpPr>
                <p:nvPr/>
              </p:nvSpPr>
              <p:spPr bwMode="auto">
                <a:xfrm>
                  <a:off x="1856904" y="1416542"/>
                  <a:ext cx="826554" cy="824462"/>
                </a:xfrm>
                <a:prstGeom prst="ellipse">
                  <a:avLst/>
                </a:prstGeom>
                <a:solidFill>
                  <a:schemeClr val="bg1"/>
                </a:solidFill>
                <a:ln w="14288" cap="flat">
                  <a:noFill/>
                  <a:prstDash val="solid"/>
                  <a:miter lim="800000"/>
                  <a:headEnd/>
                  <a:tailEnd/>
                </a:ln>
                <a:effectLst/>
              </p:spPr>
              <p:txBody>
                <a:bodyPr vert="horz" wrap="square" lIns="69118" tIns="34559" rIns="69118" bIns="345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91122">
                    <a:defRPr/>
                  </a:pPr>
                  <a:endParaRPr lang="en-US" sz="1209">
                    <a:solidFill>
                      <a:prstClr val="black"/>
                    </a:solidFill>
                    <a:latin typeface="Volvo Novum"/>
                  </a:endParaRPr>
                </a:p>
              </p:txBody>
            </p:sp>
            <p:sp>
              <p:nvSpPr>
                <p:cNvPr id="54" name="Oval 53">
                  <a:extLst>
                    <a:ext uri="{FF2B5EF4-FFF2-40B4-BE49-F238E27FC236}">
                      <a16:creationId xmlns:a16="http://schemas.microsoft.com/office/drawing/2014/main" id="{BD599EAE-8FDA-4C66-808E-E93A717CC608}"/>
                    </a:ext>
                  </a:extLst>
                </p:cNvPr>
                <p:cNvSpPr>
                  <a:spLocks noChangeArrowheads="1"/>
                </p:cNvSpPr>
                <p:nvPr/>
              </p:nvSpPr>
              <p:spPr bwMode="auto">
                <a:xfrm>
                  <a:off x="1941427" y="1490261"/>
                  <a:ext cx="666221" cy="668402"/>
                </a:xfrm>
                <a:prstGeom prst="ellipse">
                  <a:avLst/>
                </a:prstGeom>
                <a:solidFill>
                  <a:srgbClr val="78B833"/>
                </a:solidFill>
                <a:ln w="14288" cap="flat">
                  <a:noFill/>
                  <a:prstDash val="solid"/>
                  <a:miter lim="800000"/>
                  <a:headEnd/>
                  <a:tailEnd/>
                </a:ln>
                <a:effectLst>
                  <a:outerShdw blurRad="38100" dist="25400" dir="5400000" algn="ctr" rotWithShape="0">
                    <a:srgbClr val="000000">
                      <a:alpha val="20000"/>
                    </a:srgbClr>
                  </a:outerShdw>
                </a:effectLst>
              </p:spPr>
              <p:txBody>
                <a:bodyPr vert="horz" wrap="square" lIns="69118" tIns="34559" rIns="69118" bIns="345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91122">
                    <a:defRPr/>
                  </a:pPr>
                  <a:endParaRPr lang="en-US" sz="1209">
                    <a:solidFill>
                      <a:prstClr val="black"/>
                    </a:solidFill>
                    <a:latin typeface="Volvo Novum"/>
                  </a:endParaRPr>
                </a:p>
              </p:txBody>
            </p:sp>
          </p:grpSp>
          <p:sp>
            <p:nvSpPr>
              <p:cNvPr id="52" name="Freeform 51">
                <a:extLst>
                  <a:ext uri="{FF2B5EF4-FFF2-40B4-BE49-F238E27FC236}">
                    <a16:creationId xmlns:a16="http://schemas.microsoft.com/office/drawing/2014/main" id="{5E181642-C854-4409-8ABA-93C2891E278C}"/>
                  </a:ext>
                </a:extLst>
              </p:cNvPr>
              <p:cNvSpPr>
                <a:spLocks noEditPoints="1"/>
              </p:cNvSpPr>
              <p:nvPr/>
            </p:nvSpPr>
            <p:spPr bwMode="auto">
              <a:xfrm>
                <a:off x="5014118" y="2414450"/>
                <a:ext cx="238003" cy="150735"/>
              </a:xfrm>
              <a:custGeom>
                <a:avLst/>
                <a:gdLst>
                  <a:gd name="T0" fmla="*/ 28 w 76"/>
                  <a:gd name="T1" fmla="*/ 36 h 48"/>
                  <a:gd name="T2" fmla="*/ 24 w 76"/>
                  <a:gd name="T3" fmla="*/ 32 h 48"/>
                  <a:gd name="T4" fmla="*/ 24 w 76"/>
                  <a:gd name="T5" fmla="*/ 16 h 48"/>
                  <a:gd name="T6" fmla="*/ 28 w 76"/>
                  <a:gd name="T7" fmla="*/ 12 h 48"/>
                  <a:gd name="T8" fmla="*/ 32 w 76"/>
                  <a:gd name="T9" fmla="*/ 16 h 48"/>
                  <a:gd name="T10" fmla="*/ 32 w 76"/>
                  <a:gd name="T11" fmla="*/ 32 h 48"/>
                  <a:gd name="T12" fmla="*/ 28 w 76"/>
                  <a:gd name="T13" fmla="*/ 36 h 48"/>
                  <a:gd name="T14" fmla="*/ 16 w 76"/>
                  <a:gd name="T15" fmla="*/ 36 h 48"/>
                  <a:gd name="T16" fmla="*/ 12 w 76"/>
                  <a:gd name="T17" fmla="*/ 32 h 48"/>
                  <a:gd name="T18" fmla="*/ 12 w 76"/>
                  <a:gd name="T19" fmla="*/ 16 h 48"/>
                  <a:gd name="T20" fmla="*/ 16 w 76"/>
                  <a:gd name="T21" fmla="*/ 12 h 48"/>
                  <a:gd name="T22" fmla="*/ 20 w 76"/>
                  <a:gd name="T23" fmla="*/ 16 h 48"/>
                  <a:gd name="T24" fmla="*/ 20 w 76"/>
                  <a:gd name="T25" fmla="*/ 32 h 48"/>
                  <a:gd name="T26" fmla="*/ 16 w 76"/>
                  <a:gd name="T27" fmla="*/ 36 h 48"/>
                  <a:gd name="T28" fmla="*/ 52 w 76"/>
                  <a:gd name="T29" fmla="*/ 36 h 48"/>
                  <a:gd name="T30" fmla="*/ 48 w 76"/>
                  <a:gd name="T31" fmla="*/ 32 h 48"/>
                  <a:gd name="T32" fmla="*/ 48 w 76"/>
                  <a:gd name="T33" fmla="*/ 16 h 48"/>
                  <a:gd name="T34" fmla="*/ 52 w 76"/>
                  <a:gd name="T35" fmla="*/ 12 h 48"/>
                  <a:gd name="T36" fmla="*/ 56 w 76"/>
                  <a:gd name="T37" fmla="*/ 16 h 48"/>
                  <a:gd name="T38" fmla="*/ 56 w 76"/>
                  <a:gd name="T39" fmla="*/ 32 h 48"/>
                  <a:gd name="T40" fmla="*/ 52 w 76"/>
                  <a:gd name="T41" fmla="*/ 36 h 48"/>
                  <a:gd name="T42" fmla="*/ 40 w 76"/>
                  <a:gd name="T43" fmla="*/ 36 h 48"/>
                  <a:gd name="T44" fmla="*/ 36 w 76"/>
                  <a:gd name="T45" fmla="*/ 32 h 48"/>
                  <a:gd name="T46" fmla="*/ 36 w 76"/>
                  <a:gd name="T47" fmla="*/ 16 h 48"/>
                  <a:gd name="T48" fmla="*/ 40 w 76"/>
                  <a:gd name="T49" fmla="*/ 12 h 48"/>
                  <a:gd name="T50" fmla="*/ 44 w 76"/>
                  <a:gd name="T51" fmla="*/ 16 h 48"/>
                  <a:gd name="T52" fmla="*/ 44 w 76"/>
                  <a:gd name="T53" fmla="*/ 32 h 48"/>
                  <a:gd name="T54" fmla="*/ 40 w 76"/>
                  <a:gd name="T55" fmla="*/ 36 h 48"/>
                  <a:gd name="T56" fmla="*/ 68 w 76"/>
                  <a:gd name="T57" fmla="*/ 12 h 48"/>
                  <a:gd name="T58" fmla="*/ 56 w 76"/>
                  <a:gd name="T59" fmla="*/ 0 h 48"/>
                  <a:gd name="T60" fmla="*/ 12 w 76"/>
                  <a:gd name="T61" fmla="*/ 0 h 48"/>
                  <a:gd name="T62" fmla="*/ 0 w 76"/>
                  <a:gd name="T63" fmla="*/ 12 h 48"/>
                  <a:gd name="T64" fmla="*/ 0 w 76"/>
                  <a:gd name="T65" fmla="*/ 36 h 48"/>
                  <a:gd name="T66" fmla="*/ 12 w 76"/>
                  <a:gd name="T67" fmla="*/ 48 h 48"/>
                  <a:gd name="T68" fmla="*/ 56 w 76"/>
                  <a:gd name="T69" fmla="*/ 48 h 48"/>
                  <a:gd name="T70" fmla="*/ 68 w 76"/>
                  <a:gd name="T71" fmla="*/ 36 h 48"/>
                  <a:gd name="T72" fmla="*/ 76 w 76"/>
                  <a:gd name="T73" fmla="*/ 28 h 48"/>
                  <a:gd name="T74" fmla="*/ 76 w 76"/>
                  <a:gd name="T75" fmla="*/ 20 h 48"/>
                  <a:gd name="T76" fmla="*/ 68 w 76"/>
                  <a:gd name="T77" fmla="*/ 12 h 48"/>
                  <a:gd name="T78" fmla="*/ 60 w 76"/>
                  <a:gd name="T79" fmla="*/ 36 h 48"/>
                  <a:gd name="T80" fmla="*/ 56 w 76"/>
                  <a:gd name="T81" fmla="*/ 40 h 48"/>
                  <a:gd name="T82" fmla="*/ 12 w 76"/>
                  <a:gd name="T83" fmla="*/ 40 h 48"/>
                  <a:gd name="T84" fmla="*/ 8 w 76"/>
                  <a:gd name="T85" fmla="*/ 36 h 48"/>
                  <a:gd name="T86" fmla="*/ 8 w 76"/>
                  <a:gd name="T87" fmla="*/ 12 h 48"/>
                  <a:gd name="T88" fmla="*/ 12 w 76"/>
                  <a:gd name="T89" fmla="*/ 8 h 48"/>
                  <a:gd name="T90" fmla="*/ 56 w 76"/>
                  <a:gd name="T91" fmla="*/ 8 h 48"/>
                  <a:gd name="T92" fmla="*/ 60 w 76"/>
                  <a:gd name="T93" fmla="*/ 12 h 48"/>
                  <a:gd name="T94" fmla="*/ 60 w 76"/>
                  <a:gd name="T95"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 h="48">
                    <a:moveTo>
                      <a:pt x="28" y="36"/>
                    </a:moveTo>
                    <a:cubicBezTo>
                      <a:pt x="25" y="36"/>
                      <a:pt x="24" y="34"/>
                      <a:pt x="24" y="32"/>
                    </a:cubicBezTo>
                    <a:cubicBezTo>
                      <a:pt x="24" y="16"/>
                      <a:pt x="24" y="16"/>
                      <a:pt x="24" y="16"/>
                    </a:cubicBezTo>
                    <a:cubicBezTo>
                      <a:pt x="24" y="13"/>
                      <a:pt x="25" y="12"/>
                      <a:pt x="28" y="12"/>
                    </a:cubicBezTo>
                    <a:cubicBezTo>
                      <a:pt x="30" y="12"/>
                      <a:pt x="32" y="13"/>
                      <a:pt x="32" y="16"/>
                    </a:cubicBezTo>
                    <a:cubicBezTo>
                      <a:pt x="32" y="32"/>
                      <a:pt x="32" y="32"/>
                      <a:pt x="32" y="32"/>
                    </a:cubicBezTo>
                    <a:cubicBezTo>
                      <a:pt x="32" y="34"/>
                      <a:pt x="30" y="36"/>
                      <a:pt x="28" y="36"/>
                    </a:cubicBezTo>
                    <a:close/>
                    <a:moveTo>
                      <a:pt x="16" y="36"/>
                    </a:moveTo>
                    <a:cubicBezTo>
                      <a:pt x="13" y="36"/>
                      <a:pt x="12" y="34"/>
                      <a:pt x="12" y="32"/>
                    </a:cubicBezTo>
                    <a:cubicBezTo>
                      <a:pt x="12" y="16"/>
                      <a:pt x="12" y="16"/>
                      <a:pt x="12" y="16"/>
                    </a:cubicBezTo>
                    <a:cubicBezTo>
                      <a:pt x="12" y="13"/>
                      <a:pt x="13" y="12"/>
                      <a:pt x="16" y="12"/>
                    </a:cubicBezTo>
                    <a:cubicBezTo>
                      <a:pt x="18" y="12"/>
                      <a:pt x="20" y="13"/>
                      <a:pt x="20" y="16"/>
                    </a:cubicBezTo>
                    <a:cubicBezTo>
                      <a:pt x="20" y="32"/>
                      <a:pt x="20" y="32"/>
                      <a:pt x="20" y="32"/>
                    </a:cubicBezTo>
                    <a:cubicBezTo>
                      <a:pt x="20" y="34"/>
                      <a:pt x="18" y="36"/>
                      <a:pt x="16" y="36"/>
                    </a:cubicBezTo>
                    <a:close/>
                    <a:moveTo>
                      <a:pt x="52" y="36"/>
                    </a:moveTo>
                    <a:cubicBezTo>
                      <a:pt x="49" y="36"/>
                      <a:pt x="48" y="34"/>
                      <a:pt x="48" y="32"/>
                    </a:cubicBezTo>
                    <a:cubicBezTo>
                      <a:pt x="48" y="16"/>
                      <a:pt x="48" y="16"/>
                      <a:pt x="48" y="16"/>
                    </a:cubicBezTo>
                    <a:cubicBezTo>
                      <a:pt x="48" y="13"/>
                      <a:pt x="49" y="12"/>
                      <a:pt x="52" y="12"/>
                    </a:cubicBezTo>
                    <a:cubicBezTo>
                      <a:pt x="54" y="12"/>
                      <a:pt x="56" y="13"/>
                      <a:pt x="56" y="16"/>
                    </a:cubicBezTo>
                    <a:cubicBezTo>
                      <a:pt x="56" y="32"/>
                      <a:pt x="56" y="32"/>
                      <a:pt x="56" y="32"/>
                    </a:cubicBezTo>
                    <a:cubicBezTo>
                      <a:pt x="56" y="34"/>
                      <a:pt x="54" y="36"/>
                      <a:pt x="52" y="36"/>
                    </a:cubicBezTo>
                    <a:close/>
                    <a:moveTo>
                      <a:pt x="40" y="36"/>
                    </a:moveTo>
                    <a:cubicBezTo>
                      <a:pt x="37" y="36"/>
                      <a:pt x="36" y="34"/>
                      <a:pt x="36" y="32"/>
                    </a:cubicBezTo>
                    <a:cubicBezTo>
                      <a:pt x="36" y="16"/>
                      <a:pt x="36" y="16"/>
                      <a:pt x="36" y="16"/>
                    </a:cubicBezTo>
                    <a:cubicBezTo>
                      <a:pt x="36" y="13"/>
                      <a:pt x="37" y="12"/>
                      <a:pt x="40" y="12"/>
                    </a:cubicBezTo>
                    <a:cubicBezTo>
                      <a:pt x="42" y="12"/>
                      <a:pt x="44" y="13"/>
                      <a:pt x="44" y="16"/>
                    </a:cubicBezTo>
                    <a:cubicBezTo>
                      <a:pt x="44" y="32"/>
                      <a:pt x="44" y="32"/>
                      <a:pt x="44" y="32"/>
                    </a:cubicBezTo>
                    <a:cubicBezTo>
                      <a:pt x="44" y="34"/>
                      <a:pt x="42" y="36"/>
                      <a:pt x="40" y="36"/>
                    </a:cubicBezTo>
                    <a:close/>
                    <a:moveTo>
                      <a:pt x="68" y="12"/>
                    </a:moveTo>
                    <a:cubicBezTo>
                      <a:pt x="68" y="5"/>
                      <a:pt x="62" y="0"/>
                      <a:pt x="56" y="0"/>
                    </a:cubicBezTo>
                    <a:cubicBezTo>
                      <a:pt x="12" y="0"/>
                      <a:pt x="12" y="0"/>
                      <a:pt x="12" y="0"/>
                    </a:cubicBezTo>
                    <a:cubicBezTo>
                      <a:pt x="5" y="0"/>
                      <a:pt x="0" y="5"/>
                      <a:pt x="0" y="12"/>
                    </a:cubicBezTo>
                    <a:cubicBezTo>
                      <a:pt x="0" y="36"/>
                      <a:pt x="0" y="36"/>
                      <a:pt x="0" y="36"/>
                    </a:cubicBezTo>
                    <a:cubicBezTo>
                      <a:pt x="0" y="42"/>
                      <a:pt x="5" y="48"/>
                      <a:pt x="12" y="48"/>
                    </a:cubicBezTo>
                    <a:cubicBezTo>
                      <a:pt x="56" y="48"/>
                      <a:pt x="56" y="48"/>
                      <a:pt x="56" y="48"/>
                    </a:cubicBezTo>
                    <a:cubicBezTo>
                      <a:pt x="62" y="48"/>
                      <a:pt x="68" y="42"/>
                      <a:pt x="68" y="36"/>
                    </a:cubicBezTo>
                    <a:cubicBezTo>
                      <a:pt x="72" y="36"/>
                      <a:pt x="76" y="32"/>
                      <a:pt x="76" y="28"/>
                    </a:cubicBezTo>
                    <a:cubicBezTo>
                      <a:pt x="76" y="20"/>
                      <a:pt x="76" y="20"/>
                      <a:pt x="76" y="20"/>
                    </a:cubicBezTo>
                    <a:cubicBezTo>
                      <a:pt x="76" y="15"/>
                      <a:pt x="72" y="12"/>
                      <a:pt x="68" y="12"/>
                    </a:cubicBezTo>
                    <a:close/>
                    <a:moveTo>
                      <a:pt x="60" y="36"/>
                    </a:moveTo>
                    <a:cubicBezTo>
                      <a:pt x="60" y="38"/>
                      <a:pt x="58" y="40"/>
                      <a:pt x="56" y="40"/>
                    </a:cubicBezTo>
                    <a:cubicBezTo>
                      <a:pt x="12" y="40"/>
                      <a:pt x="12" y="40"/>
                      <a:pt x="12" y="40"/>
                    </a:cubicBezTo>
                    <a:cubicBezTo>
                      <a:pt x="9" y="40"/>
                      <a:pt x="8" y="38"/>
                      <a:pt x="8" y="36"/>
                    </a:cubicBezTo>
                    <a:cubicBezTo>
                      <a:pt x="8" y="12"/>
                      <a:pt x="8" y="12"/>
                      <a:pt x="8" y="12"/>
                    </a:cubicBezTo>
                    <a:cubicBezTo>
                      <a:pt x="8" y="9"/>
                      <a:pt x="9" y="8"/>
                      <a:pt x="12" y="8"/>
                    </a:cubicBezTo>
                    <a:cubicBezTo>
                      <a:pt x="56" y="8"/>
                      <a:pt x="56" y="8"/>
                      <a:pt x="56" y="8"/>
                    </a:cubicBezTo>
                    <a:cubicBezTo>
                      <a:pt x="58" y="8"/>
                      <a:pt x="60" y="9"/>
                      <a:pt x="60" y="12"/>
                    </a:cubicBezTo>
                    <a:lnTo>
                      <a:pt x="60" y="36"/>
                    </a:lnTo>
                    <a:close/>
                  </a:path>
                </a:pathLst>
              </a:custGeom>
              <a:solidFill>
                <a:schemeClr val="bg1"/>
              </a:solidFill>
              <a:ln>
                <a:noFill/>
              </a:ln>
            </p:spPr>
            <p:txBody>
              <a:bodyPr vert="horz" wrap="square" lIns="51838" tIns="25919" rIns="51838" bIns="25919" numCol="1" anchor="t" anchorCtr="0" compatLnSpc="1">
                <a:prstTxWarp prst="textNoShape">
                  <a:avLst/>
                </a:prstTxWarp>
              </a:bodyPr>
              <a:lstStyle/>
              <a:p>
                <a:pPr defTabSz="691122">
                  <a:defRPr/>
                </a:pPr>
                <a:endParaRPr lang="uk-UA" sz="756">
                  <a:solidFill>
                    <a:srgbClr val="000000"/>
                  </a:solidFill>
                  <a:latin typeface="Volvo Novum SemiLight"/>
                </a:endParaRPr>
              </a:p>
            </p:txBody>
          </p:sp>
        </p:grpSp>
      </p:grpSp>
      <p:grpSp>
        <p:nvGrpSpPr>
          <p:cNvPr id="55" name="Group 54">
            <a:extLst>
              <a:ext uri="{FF2B5EF4-FFF2-40B4-BE49-F238E27FC236}">
                <a16:creationId xmlns:a16="http://schemas.microsoft.com/office/drawing/2014/main" id="{807DDB70-3906-4861-9D19-B22B207471E2}"/>
              </a:ext>
            </a:extLst>
          </p:cNvPr>
          <p:cNvGrpSpPr/>
          <p:nvPr/>
        </p:nvGrpSpPr>
        <p:grpSpPr>
          <a:xfrm>
            <a:off x="5202283" y="229198"/>
            <a:ext cx="1539496" cy="295391"/>
            <a:chOff x="8636608" y="481773"/>
            <a:chExt cx="3402570" cy="652868"/>
          </a:xfrm>
        </p:grpSpPr>
        <p:sp>
          <p:nvSpPr>
            <p:cNvPr id="56" name="TextBox 55">
              <a:extLst>
                <a:ext uri="{FF2B5EF4-FFF2-40B4-BE49-F238E27FC236}">
                  <a16:creationId xmlns:a16="http://schemas.microsoft.com/office/drawing/2014/main" id="{997F9090-9D3D-42AA-93C3-712DED660A6B}"/>
                </a:ext>
              </a:extLst>
            </p:cNvPr>
            <p:cNvSpPr txBox="1"/>
            <p:nvPr/>
          </p:nvSpPr>
          <p:spPr>
            <a:xfrm>
              <a:off x="9223023" y="633405"/>
              <a:ext cx="2816155" cy="327717"/>
            </a:xfrm>
            <a:prstGeom prst="rect">
              <a:avLst/>
            </a:prstGeom>
            <a:solidFill>
              <a:schemeClr val="accent4"/>
            </a:solidFill>
            <a:ln w="19050">
              <a:noFill/>
            </a:ln>
          </p:spPr>
          <p:txBody>
            <a:bodyPr rot="0" spcFirstLastPara="0" vertOverflow="overflow" horzOverflow="overflow" vert="horz" wrap="square" lIns="69118" tIns="34559" rIns="69118" bIns="34559" numCol="1" spcCol="0" rtlCol="0" fromWordArt="0" anchor="ctr" anchorCtr="0" forceAA="0" compatLnSpc="1">
              <a:prstTxWarp prst="textNoShape">
                <a:avLst/>
              </a:prstTxWarp>
              <a:spAutoFit/>
            </a:bodyPr>
            <a:lstStyle/>
            <a:p>
              <a:pPr algn="ctr" defTabSz="691122">
                <a:defRPr/>
              </a:pPr>
              <a:r>
                <a:rPr lang="en-US" sz="510">
                  <a:solidFill>
                    <a:srgbClr val="FFFFFF"/>
                  </a:solidFill>
                  <a:latin typeface="Volvo Novum SemiLight"/>
                  <a:cs typeface="Arial"/>
                </a:rPr>
                <a:t>Hydrogen Fuel Cell / Alternative Fuels</a:t>
              </a:r>
              <a:endParaRPr lang="en-US" sz="510">
                <a:solidFill>
                  <a:srgbClr val="FFFFFF"/>
                </a:solidFill>
                <a:latin typeface="Volvo Novum SemiLight"/>
                <a:cs typeface="Arial" panose="020B0604020202020204" pitchFamily="34" charset="0"/>
              </a:endParaRPr>
            </a:p>
          </p:txBody>
        </p:sp>
        <p:grpSp>
          <p:nvGrpSpPr>
            <p:cNvPr id="57" name="Group 56">
              <a:extLst>
                <a:ext uri="{FF2B5EF4-FFF2-40B4-BE49-F238E27FC236}">
                  <a16:creationId xmlns:a16="http://schemas.microsoft.com/office/drawing/2014/main" id="{3B9FA0D5-0FD3-42AD-BFAE-D8E63C2D0D79}"/>
                </a:ext>
              </a:extLst>
            </p:cNvPr>
            <p:cNvGrpSpPr/>
            <p:nvPr/>
          </p:nvGrpSpPr>
          <p:grpSpPr>
            <a:xfrm>
              <a:off x="8636608" y="481773"/>
              <a:ext cx="654525" cy="652868"/>
              <a:chOff x="310528" y="1117946"/>
              <a:chExt cx="559698" cy="558281"/>
            </a:xfrm>
          </p:grpSpPr>
          <p:sp>
            <p:nvSpPr>
              <p:cNvPr id="58" name="Oval 57">
                <a:extLst>
                  <a:ext uri="{FF2B5EF4-FFF2-40B4-BE49-F238E27FC236}">
                    <a16:creationId xmlns:a16="http://schemas.microsoft.com/office/drawing/2014/main" id="{5D9C21BA-D18F-47E8-9338-EDC0F8EE9D46}"/>
                  </a:ext>
                </a:extLst>
              </p:cNvPr>
              <p:cNvSpPr>
                <a:spLocks noChangeArrowheads="1"/>
              </p:cNvSpPr>
              <p:nvPr/>
            </p:nvSpPr>
            <p:spPr bwMode="auto">
              <a:xfrm>
                <a:off x="310528" y="1117946"/>
                <a:ext cx="559698" cy="558281"/>
              </a:xfrm>
              <a:prstGeom prst="ellipse">
                <a:avLst/>
              </a:prstGeom>
              <a:solidFill>
                <a:schemeClr val="bg1"/>
              </a:solidFill>
              <a:ln w="14288" cap="flat">
                <a:noFill/>
                <a:prstDash val="solid"/>
                <a:miter lim="800000"/>
                <a:headEnd/>
                <a:tailEnd/>
              </a:ln>
              <a:effectLst/>
            </p:spPr>
            <p:txBody>
              <a:bodyPr vert="horz" wrap="square" lIns="69118" tIns="34559" rIns="69118" bIns="345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91122">
                  <a:defRPr/>
                </a:pPr>
                <a:endParaRPr lang="en-US" sz="1209">
                  <a:solidFill>
                    <a:prstClr val="black"/>
                  </a:solidFill>
                  <a:latin typeface="Volvo Novum"/>
                </a:endParaRPr>
              </a:p>
            </p:txBody>
          </p:sp>
          <p:sp>
            <p:nvSpPr>
              <p:cNvPr id="59" name="Oval 58">
                <a:extLst>
                  <a:ext uri="{FF2B5EF4-FFF2-40B4-BE49-F238E27FC236}">
                    <a16:creationId xmlns:a16="http://schemas.microsoft.com/office/drawing/2014/main" id="{E849B352-7931-4B26-B31A-D604DFDDB63A}"/>
                  </a:ext>
                </a:extLst>
              </p:cNvPr>
              <p:cNvSpPr>
                <a:spLocks noChangeArrowheads="1"/>
              </p:cNvSpPr>
              <p:nvPr/>
            </p:nvSpPr>
            <p:spPr bwMode="auto">
              <a:xfrm>
                <a:off x="360648" y="1171071"/>
                <a:ext cx="455038" cy="456527"/>
              </a:xfrm>
              <a:prstGeom prst="ellipse">
                <a:avLst/>
              </a:prstGeom>
              <a:solidFill>
                <a:srgbClr val="DA4451"/>
              </a:solidFill>
              <a:ln w="14288" cap="flat">
                <a:noFill/>
                <a:prstDash val="solid"/>
                <a:miter lim="800000"/>
                <a:headEnd/>
                <a:tailEnd/>
              </a:ln>
              <a:effectLst>
                <a:outerShdw blurRad="38100" dist="25400" dir="5400000" algn="ctr" rotWithShape="0">
                  <a:srgbClr val="000000">
                    <a:alpha val="20000"/>
                  </a:srgbClr>
                </a:outerShdw>
              </a:effectLst>
            </p:spPr>
            <p:txBody>
              <a:bodyPr vert="horz" wrap="square" lIns="69118" tIns="34559" rIns="69118" bIns="345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91122">
                  <a:defRPr/>
                </a:pPr>
                <a:endParaRPr lang="en-US" sz="1209">
                  <a:solidFill>
                    <a:prstClr val="black"/>
                  </a:solidFill>
                  <a:latin typeface="Volvo Novum"/>
                </a:endParaRPr>
              </a:p>
            </p:txBody>
          </p:sp>
          <p:grpSp>
            <p:nvGrpSpPr>
              <p:cNvPr id="60" name="Group 59">
                <a:extLst>
                  <a:ext uri="{FF2B5EF4-FFF2-40B4-BE49-F238E27FC236}">
                    <a16:creationId xmlns:a16="http://schemas.microsoft.com/office/drawing/2014/main" id="{E45119F5-0A78-4FCD-AF35-91CAF7CEADFD}"/>
                  </a:ext>
                </a:extLst>
              </p:cNvPr>
              <p:cNvGrpSpPr>
                <a:grpSpLocks noChangeAspect="1"/>
              </p:cNvGrpSpPr>
              <p:nvPr/>
            </p:nvGrpSpPr>
            <p:grpSpPr>
              <a:xfrm>
                <a:off x="473544" y="1295033"/>
                <a:ext cx="223398" cy="224135"/>
                <a:chOff x="2824761" y="2964110"/>
                <a:chExt cx="481013" cy="482600"/>
              </a:xfrm>
              <a:solidFill>
                <a:schemeClr val="bg1"/>
              </a:solidFill>
            </p:grpSpPr>
            <p:sp>
              <p:nvSpPr>
                <p:cNvPr id="61" name="Freeform 91">
                  <a:extLst>
                    <a:ext uri="{FF2B5EF4-FFF2-40B4-BE49-F238E27FC236}">
                      <a16:creationId xmlns:a16="http://schemas.microsoft.com/office/drawing/2014/main" id="{E14F81A4-1A64-48A4-A983-1059AF0726DE}"/>
                    </a:ext>
                  </a:extLst>
                </p:cNvPr>
                <p:cNvSpPr>
                  <a:spLocks noEditPoints="1"/>
                </p:cNvSpPr>
                <p:nvPr/>
              </p:nvSpPr>
              <p:spPr bwMode="auto">
                <a:xfrm>
                  <a:off x="2824761" y="3008560"/>
                  <a:ext cx="439738" cy="438150"/>
                </a:xfrm>
                <a:custGeom>
                  <a:avLst/>
                  <a:gdLst>
                    <a:gd name="T0" fmla="*/ 83 w 117"/>
                    <a:gd name="T1" fmla="*/ 3 h 116"/>
                    <a:gd name="T2" fmla="*/ 76 w 117"/>
                    <a:gd name="T3" fmla="*/ 0 h 116"/>
                    <a:gd name="T4" fmla="*/ 69 w 117"/>
                    <a:gd name="T5" fmla="*/ 3 h 116"/>
                    <a:gd name="T6" fmla="*/ 63 w 117"/>
                    <a:gd name="T7" fmla="*/ 8 h 116"/>
                    <a:gd name="T8" fmla="*/ 60 w 117"/>
                    <a:gd name="T9" fmla="*/ 15 h 116"/>
                    <a:gd name="T10" fmla="*/ 62 w 117"/>
                    <a:gd name="T11" fmla="*/ 21 h 116"/>
                    <a:gd name="T12" fmla="*/ 8 w 117"/>
                    <a:gd name="T13" fmla="*/ 42 h 116"/>
                    <a:gd name="T14" fmla="*/ 1 w 117"/>
                    <a:gd name="T15" fmla="*/ 51 h 116"/>
                    <a:gd name="T16" fmla="*/ 4 w 117"/>
                    <a:gd name="T17" fmla="*/ 62 h 116"/>
                    <a:gd name="T18" fmla="*/ 55 w 117"/>
                    <a:gd name="T19" fmla="*/ 112 h 116"/>
                    <a:gd name="T20" fmla="*/ 63 w 117"/>
                    <a:gd name="T21" fmla="*/ 116 h 116"/>
                    <a:gd name="T22" fmla="*/ 63 w 117"/>
                    <a:gd name="T23" fmla="*/ 116 h 116"/>
                    <a:gd name="T24" fmla="*/ 66 w 117"/>
                    <a:gd name="T25" fmla="*/ 116 h 116"/>
                    <a:gd name="T26" fmla="*/ 75 w 117"/>
                    <a:gd name="T27" fmla="*/ 108 h 116"/>
                    <a:gd name="T28" fmla="*/ 96 w 117"/>
                    <a:gd name="T29" fmla="*/ 55 h 116"/>
                    <a:gd name="T30" fmla="*/ 101 w 117"/>
                    <a:gd name="T31" fmla="*/ 56 h 116"/>
                    <a:gd name="T32" fmla="*/ 108 w 117"/>
                    <a:gd name="T33" fmla="*/ 53 h 116"/>
                    <a:gd name="T34" fmla="*/ 114 w 117"/>
                    <a:gd name="T35" fmla="*/ 48 h 116"/>
                    <a:gd name="T36" fmla="*/ 117 w 117"/>
                    <a:gd name="T37" fmla="*/ 41 h 116"/>
                    <a:gd name="T38" fmla="*/ 114 w 117"/>
                    <a:gd name="T39" fmla="*/ 34 h 116"/>
                    <a:gd name="T40" fmla="*/ 83 w 117"/>
                    <a:gd name="T41" fmla="*/ 3 h 116"/>
                    <a:gd name="T42" fmla="*/ 67 w 117"/>
                    <a:gd name="T43" fmla="*/ 105 h 116"/>
                    <a:gd name="T44" fmla="*/ 64 w 117"/>
                    <a:gd name="T45" fmla="*/ 108 h 116"/>
                    <a:gd name="T46" fmla="*/ 63 w 117"/>
                    <a:gd name="T47" fmla="*/ 108 h 116"/>
                    <a:gd name="T48" fmla="*/ 61 w 117"/>
                    <a:gd name="T49" fmla="*/ 107 h 116"/>
                    <a:gd name="T50" fmla="*/ 10 w 117"/>
                    <a:gd name="T51" fmla="*/ 56 h 116"/>
                    <a:gd name="T52" fmla="*/ 9 w 117"/>
                    <a:gd name="T53" fmla="*/ 53 h 116"/>
                    <a:gd name="T54" fmla="*/ 11 w 117"/>
                    <a:gd name="T55" fmla="*/ 50 h 116"/>
                    <a:gd name="T56" fmla="*/ 36 w 117"/>
                    <a:gd name="T57" fmla="*/ 40 h 116"/>
                    <a:gd name="T58" fmla="*/ 86 w 117"/>
                    <a:gd name="T59" fmla="*/ 58 h 116"/>
                    <a:gd name="T60" fmla="*/ 67 w 117"/>
                    <a:gd name="T61" fmla="*/ 105 h 116"/>
                    <a:gd name="T62" fmla="*/ 108 w 117"/>
                    <a:gd name="T63" fmla="*/ 42 h 116"/>
                    <a:gd name="T64" fmla="*/ 103 w 117"/>
                    <a:gd name="T65" fmla="*/ 48 h 116"/>
                    <a:gd name="T66" fmla="*/ 100 w 117"/>
                    <a:gd name="T67" fmla="*/ 48 h 116"/>
                    <a:gd name="T68" fmla="*/ 93 w 117"/>
                    <a:gd name="T69" fmla="*/ 41 h 116"/>
                    <a:gd name="T70" fmla="*/ 87 w 117"/>
                    <a:gd name="T71" fmla="*/ 55 h 116"/>
                    <a:gd name="T72" fmla="*/ 88 w 117"/>
                    <a:gd name="T73" fmla="*/ 54 h 116"/>
                    <a:gd name="T74" fmla="*/ 52 w 117"/>
                    <a:gd name="T75" fmla="*/ 39 h 116"/>
                    <a:gd name="T76" fmla="*/ 42 w 117"/>
                    <a:gd name="T77" fmla="*/ 37 h 116"/>
                    <a:gd name="T78" fmla="*/ 76 w 117"/>
                    <a:gd name="T79" fmla="*/ 24 h 116"/>
                    <a:gd name="T80" fmla="*/ 69 w 117"/>
                    <a:gd name="T81" fmla="*/ 17 h 116"/>
                    <a:gd name="T82" fmla="*/ 69 w 117"/>
                    <a:gd name="T83" fmla="*/ 14 h 116"/>
                    <a:gd name="T84" fmla="*/ 75 w 117"/>
                    <a:gd name="T85" fmla="*/ 8 h 116"/>
                    <a:gd name="T86" fmla="*/ 78 w 117"/>
                    <a:gd name="T87" fmla="*/ 8 h 116"/>
                    <a:gd name="T88" fmla="*/ 108 w 117"/>
                    <a:gd name="T89" fmla="*/ 39 h 116"/>
                    <a:gd name="T90" fmla="*/ 108 w 117"/>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7" h="116">
                      <a:moveTo>
                        <a:pt x="83" y="3"/>
                      </a:moveTo>
                      <a:cubicBezTo>
                        <a:pt x="81" y="1"/>
                        <a:pt x="79" y="0"/>
                        <a:pt x="76" y="0"/>
                      </a:cubicBezTo>
                      <a:cubicBezTo>
                        <a:pt x="73" y="0"/>
                        <a:pt x="71" y="1"/>
                        <a:pt x="69" y="3"/>
                      </a:cubicBezTo>
                      <a:cubicBezTo>
                        <a:pt x="63" y="8"/>
                        <a:pt x="63" y="8"/>
                        <a:pt x="63" y="8"/>
                      </a:cubicBezTo>
                      <a:cubicBezTo>
                        <a:pt x="62" y="10"/>
                        <a:pt x="60" y="13"/>
                        <a:pt x="60" y="15"/>
                      </a:cubicBezTo>
                      <a:cubicBezTo>
                        <a:pt x="60" y="17"/>
                        <a:pt x="61" y="19"/>
                        <a:pt x="62" y="21"/>
                      </a:cubicBezTo>
                      <a:cubicBezTo>
                        <a:pt x="8" y="42"/>
                        <a:pt x="8" y="42"/>
                        <a:pt x="8" y="42"/>
                      </a:cubicBezTo>
                      <a:cubicBezTo>
                        <a:pt x="4" y="44"/>
                        <a:pt x="1" y="47"/>
                        <a:pt x="1" y="51"/>
                      </a:cubicBezTo>
                      <a:cubicBezTo>
                        <a:pt x="0" y="55"/>
                        <a:pt x="1" y="59"/>
                        <a:pt x="4" y="62"/>
                      </a:cubicBezTo>
                      <a:cubicBezTo>
                        <a:pt x="55" y="112"/>
                        <a:pt x="55" y="112"/>
                        <a:pt x="55" y="112"/>
                      </a:cubicBezTo>
                      <a:cubicBezTo>
                        <a:pt x="57" y="114"/>
                        <a:pt x="60" y="116"/>
                        <a:pt x="63" y="116"/>
                      </a:cubicBezTo>
                      <a:cubicBezTo>
                        <a:pt x="63" y="116"/>
                        <a:pt x="63" y="116"/>
                        <a:pt x="63" y="116"/>
                      </a:cubicBezTo>
                      <a:cubicBezTo>
                        <a:pt x="64" y="116"/>
                        <a:pt x="65" y="116"/>
                        <a:pt x="66" y="116"/>
                      </a:cubicBezTo>
                      <a:cubicBezTo>
                        <a:pt x="70" y="115"/>
                        <a:pt x="73" y="112"/>
                        <a:pt x="75" y="108"/>
                      </a:cubicBezTo>
                      <a:cubicBezTo>
                        <a:pt x="96" y="55"/>
                        <a:pt x="96" y="55"/>
                        <a:pt x="96" y="55"/>
                      </a:cubicBezTo>
                      <a:cubicBezTo>
                        <a:pt x="98" y="56"/>
                        <a:pt x="99" y="56"/>
                        <a:pt x="101" y="56"/>
                      </a:cubicBezTo>
                      <a:cubicBezTo>
                        <a:pt x="104" y="56"/>
                        <a:pt x="107" y="55"/>
                        <a:pt x="108" y="53"/>
                      </a:cubicBezTo>
                      <a:cubicBezTo>
                        <a:pt x="114" y="48"/>
                        <a:pt x="114" y="48"/>
                        <a:pt x="114" y="48"/>
                      </a:cubicBezTo>
                      <a:cubicBezTo>
                        <a:pt x="116" y="46"/>
                        <a:pt x="117" y="43"/>
                        <a:pt x="117" y="41"/>
                      </a:cubicBezTo>
                      <a:cubicBezTo>
                        <a:pt x="117" y="38"/>
                        <a:pt x="116" y="36"/>
                        <a:pt x="114" y="34"/>
                      </a:cubicBezTo>
                      <a:lnTo>
                        <a:pt x="83" y="3"/>
                      </a:lnTo>
                      <a:close/>
                      <a:moveTo>
                        <a:pt x="67" y="105"/>
                      </a:moveTo>
                      <a:cubicBezTo>
                        <a:pt x="67" y="107"/>
                        <a:pt x="66" y="107"/>
                        <a:pt x="64" y="108"/>
                      </a:cubicBezTo>
                      <a:cubicBezTo>
                        <a:pt x="64" y="108"/>
                        <a:pt x="64" y="108"/>
                        <a:pt x="63" y="108"/>
                      </a:cubicBezTo>
                      <a:cubicBezTo>
                        <a:pt x="62" y="108"/>
                        <a:pt x="61" y="107"/>
                        <a:pt x="61" y="107"/>
                      </a:cubicBezTo>
                      <a:cubicBezTo>
                        <a:pt x="10" y="56"/>
                        <a:pt x="10" y="56"/>
                        <a:pt x="10" y="56"/>
                      </a:cubicBezTo>
                      <a:cubicBezTo>
                        <a:pt x="9" y="55"/>
                        <a:pt x="8" y="54"/>
                        <a:pt x="9" y="53"/>
                      </a:cubicBezTo>
                      <a:cubicBezTo>
                        <a:pt x="9" y="51"/>
                        <a:pt x="10" y="50"/>
                        <a:pt x="11" y="50"/>
                      </a:cubicBezTo>
                      <a:cubicBezTo>
                        <a:pt x="36" y="40"/>
                        <a:pt x="36" y="40"/>
                        <a:pt x="36" y="40"/>
                      </a:cubicBezTo>
                      <a:cubicBezTo>
                        <a:pt x="52" y="45"/>
                        <a:pt x="69" y="40"/>
                        <a:pt x="86" y="58"/>
                      </a:cubicBezTo>
                      <a:lnTo>
                        <a:pt x="67" y="105"/>
                      </a:lnTo>
                      <a:close/>
                      <a:moveTo>
                        <a:pt x="108" y="42"/>
                      </a:moveTo>
                      <a:cubicBezTo>
                        <a:pt x="103" y="48"/>
                        <a:pt x="103" y="48"/>
                        <a:pt x="103" y="48"/>
                      </a:cubicBezTo>
                      <a:cubicBezTo>
                        <a:pt x="102" y="49"/>
                        <a:pt x="101" y="49"/>
                        <a:pt x="100" y="48"/>
                      </a:cubicBezTo>
                      <a:cubicBezTo>
                        <a:pt x="93" y="41"/>
                        <a:pt x="93" y="41"/>
                        <a:pt x="93" y="41"/>
                      </a:cubicBezTo>
                      <a:cubicBezTo>
                        <a:pt x="87" y="55"/>
                        <a:pt x="87" y="55"/>
                        <a:pt x="87" y="55"/>
                      </a:cubicBezTo>
                      <a:cubicBezTo>
                        <a:pt x="88" y="54"/>
                        <a:pt x="88" y="54"/>
                        <a:pt x="88" y="54"/>
                      </a:cubicBezTo>
                      <a:cubicBezTo>
                        <a:pt x="76" y="42"/>
                        <a:pt x="63" y="40"/>
                        <a:pt x="52" y="39"/>
                      </a:cubicBezTo>
                      <a:cubicBezTo>
                        <a:pt x="49" y="39"/>
                        <a:pt x="45" y="38"/>
                        <a:pt x="42" y="37"/>
                      </a:cubicBezTo>
                      <a:cubicBezTo>
                        <a:pt x="76" y="24"/>
                        <a:pt x="76" y="24"/>
                        <a:pt x="76" y="24"/>
                      </a:cubicBezTo>
                      <a:cubicBezTo>
                        <a:pt x="69" y="17"/>
                        <a:pt x="69" y="17"/>
                        <a:pt x="69" y="17"/>
                      </a:cubicBezTo>
                      <a:cubicBezTo>
                        <a:pt x="68" y="16"/>
                        <a:pt x="68" y="15"/>
                        <a:pt x="69" y="14"/>
                      </a:cubicBezTo>
                      <a:cubicBezTo>
                        <a:pt x="75" y="8"/>
                        <a:pt x="75" y="8"/>
                        <a:pt x="75" y="8"/>
                      </a:cubicBezTo>
                      <a:cubicBezTo>
                        <a:pt x="75" y="8"/>
                        <a:pt x="77" y="8"/>
                        <a:pt x="78" y="8"/>
                      </a:cubicBezTo>
                      <a:cubicBezTo>
                        <a:pt x="108" y="39"/>
                        <a:pt x="108" y="39"/>
                        <a:pt x="108" y="39"/>
                      </a:cubicBezTo>
                      <a:cubicBezTo>
                        <a:pt x="109" y="40"/>
                        <a:pt x="109" y="41"/>
                        <a:pt x="108"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118" tIns="34559" rIns="69118" bIns="34559" numCol="1" anchor="t" anchorCtr="0" compatLnSpc="1">
                  <a:prstTxWarp prst="textNoShape">
                    <a:avLst/>
                  </a:prstTxWarp>
                </a:bodyPr>
                <a:lstStyle/>
                <a:p>
                  <a:pPr defTabSz="691122">
                    <a:defRPr/>
                  </a:pPr>
                  <a:endParaRPr lang="uk-UA" sz="1209">
                    <a:solidFill>
                      <a:srgbClr val="000000"/>
                    </a:solidFill>
                    <a:latin typeface="Volvo Novum SemiLight"/>
                  </a:endParaRPr>
                </a:p>
              </p:txBody>
            </p:sp>
            <p:sp>
              <p:nvSpPr>
                <p:cNvPr id="62" name="Freeform 92">
                  <a:extLst>
                    <a:ext uri="{FF2B5EF4-FFF2-40B4-BE49-F238E27FC236}">
                      <a16:creationId xmlns:a16="http://schemas.microsoft.com/office/drawing/2014/main" id="{75AEBCF4-978C-448A-8128-AE2F5A75A0A7}"/>
                    </a:ext>
                  </a:extLst>
                </p:cNvPr>
                <p:cNvSpPr>
                  <a:spLocks noEditPoints="1"/>
                </p:cNvSpPr>
                <p:nvPr/>
              </p:nvSpPr>
              <p:spPr bwMode="auto">
                <a:xfrm>
                  <a:off x="3035898" y="3205410"/>
                  <a:ext cx="74613" cy="74612"/>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4 h 20"/>
                    <a:gd name="T12" fmla="*/ 16 w 20"/>
                    <a:gd name="T13" fmla="*/ 10 h 20"/>
                    <a:gd name="T14" fmla="*/ 10 w 20"/>
                    <a:gd name="T15" fmla="*/ 16 h 20"/>
                    <a:gd name="T16" fmla="*/ 4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5"/>
                        <a:pt x="20" y="10"/>
                      </a:cubicBezTo>
                      <a:cubicBezTo>
                        <a:pt x="20" y="4"/>
                        <a:pt x="16" y="0"/>
                        <a:pt x="10" y="0"/>
                      </a:cubicBezTo>
                      <a:cubicBezTo>
                        <a:pt x="5" y="0"/>
                        <a:pt x="0" y="4"/>
                        <a:pt x="0" y="10"/>
                      </a:cubicBezTo>
                      <a:cubicBezTo>
                        <a:pt x="0" y="15"/>
                        <a:pt x="5" y="20"/>
                        <a:pt x="10" y="20"/>
                      </a:cubicBezTo>
                      <a:close/>
                      <a:moveTo>
                        <a:pt x="10" y="4"/>
                      </a:moveTo>
                      <a:cubicBezTo>
                        <a:pt x="14" y="4"/>
                        <a:pt x="16" y="6"/>
                        <a:pt x="16" y="10"/>
                      </a:cubicBezTo>
                      <a:cubicBezTo>
                        <a:pt x="16" y="13"/>
                        <a:pt x="14" y="16"/>
                        <a:pt x="10" y="16"/>
                      </a:cubicBezTo>
                      <a:cubicBezTo>
                        <a:pt x="7" y="16"/>
                        <a:pt x="4" y="13"/>
                        <a:pt x="4" y="10"/>
                      </a:cubicBezTo>
                      <a:cubicBezTo>
                        <a:pt x="4" y="6"/>
                        <a:pt x="7"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118" tIns="34559" rIns="69118" bIns="34559" numCol="1" anchor="t" anchorCtr="0" compatLnSpc="1">
                  <a:prstTxWarp prst="textNoShape">
                    <a:avLst/>
                  </a:prstTxWarp>
                </a:bodyPr>
                <a:lstStyle/>
                <a:p>
                  <a:pPr defTabSz="691122">
                    <a:defRPr/>
                  </a:pPr>
                  <a:endParaRPr lang="uk-UA" sz="1209">
                    <a:solidFill>
                      <a:srgbClr val="000000"/>
                    </a:solidFill>
                    <a:latin typeface="Volvo Novum SemiLight"/>
                  </a:endParaRPr>
                </a:p>
              </p:txBody>
            </p:sp>
            <p:sp>
              <p:nvSpPr>
                <p:cNvPr id="63" name="Freeform 93">
                  <a:extLst>
                    <a:ext uri="{FF2B5EF4-FFF2-40B4-BE49-F238E27FC236}">
                      <a16:creationId xmlns:a16="http://schemas.microsoft.com/office/drawing/2014/main" id="{B8D648FB-E641-46F1-B851-00E0498E5EEA}"/>
                    </a:ext>
                  </a:extLst>
                </p:cNvPr>
                <p:cNvSpPr>
                  <a:spLocks noEditPoints="1"/>
                </p:cNvSpPr>
                <p:nvPr/>
              </p:nvSpPr>
              <p:spPr bwMode="auto">
                <a:xfrm>
                  <a:off x="3231161" y="2964110"/>
                  <a:ext cx="74613" cy="7461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5" y="0"/>
                        <a:pt x="0" y="4"/>
                        <a:pt x="0" y="10"/>
                      </a:cubicBezTo>
                      <a:cubicBezTo>
                        <a:pt x="0" y="15"/>
                        <a:pt x="5" y="20"/>
                        <a:pt x="10" y="20"/>
                      </a:cubicBezTo>
                      <a:cubicBezTo>
                        <a:pt x="16" y="20"/>
                        <a:pt x="20" y="15"/>
                        <a:pt x="20" y="10"/>
                      </a:cubicBezTo>
                      <a:cubicBezTo>
                        <a:pt x="20" y="4"/>
                        <a:pt x="16" y="0"/>
                        <a:pt x="10" y="0"/>
                      </a:cubicBezTo>
                      <a:close/>
                      <a:moveTo>
                        <a:pt x="10" y="16"/>
                      </a:moveTo>
                      <a:cubicBezTo>
                        <a:pt x="7" y="16"/>
                        <a:pt x="4" y="13"/>
                        <a:pt x="4" y="10"/>
                      </a:cubicBezTo>
                      <a:cubicBezTo>
                        <a:pt x="4" y="6"/>
                        <a:pt x="7" y="4"/>
                        <a:pt x="10" y="4"/>
                      </a:cubicBezTo>
                      <a:cubicBezTo>
                        <a:pt x="14" y="4"/>
                        <a:pt x="16" y="6"/>
                        <a:pt x="16" y="10"/>
                      </a:cubicBezTo>
                      <a:cubicBezTo>
                        <a:pt x="16" y="13"/>
                        <a:pt x="14"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118" tIns="34559" rIns="69118" bIns="34559" numCol="1" anchor="t" anchorCtr="0" compatLnSpc="1">
                  <a:prstTxWarp prst="textNoShape">
                    <a:avLst/>
                  </a:prstTxWarp>
                </a:bodyPr>
                <a:lstStyle/>
                <a:p>
                  <a:pPr defTabSz="691122">
                    <a:defRPr/>
                  </a:pPr>
                  <a:endParaRPr lang="uk-UA" sz="1209">
                    <a:solidFill>
                      <a:srgbClr val="000000"/>
                    </a:solidFill>
                    <a:latin typeface="Volvo Novum SemiLight"/>
                  </a:endParaRPr>
                </a:p>
              </p:txBody>
            </p:sp>
            <p:sp>
              <p:nvSpPr>
                <p:cNvPr id="64" name="Freeform 94">
                  <a:extLst>
                    <a:ext uri="{FF2B5EF4-FFF2-40B4-BE49-F238E27FC236}">
                      <a16:creationId xmlns:a16="http://schemas.microsoft.com/office/drawing/2014/main" id="{6B81C132-D5EA-407F-8A17-93E85362AB2E}"/>
                    </a:ext>
                  </a:extLst>
                </p:cNvPr>
                <p:cNvSpPr>
                  <a:spLocks noEditPoints="1"/>
                </p:cNvSpPr>
                <p:nvPr/>
              </p:nvSpPr>
              <p:spPr bwMode="auto">
                <a:xfrm>
                  <a:off x="2945411" y="3189535"/>
                  <a:ext cx="60325" cy="60325"/>
                </a:xfrm>
                <a:custGeom>
                  <a:avLst/>
                  <a:gdLst>
                    <a:gd name="T0" fmla="*/ 0 w 16"/>
                    <a:gd name="T1" fmla="*/ 8 h 16"/>
                    <a:gd name="T2" fmla="*/ 8 w 16"/>
                    <a:gd name="T3" fmla="*/ 16 h 16"/>
                    <a:gd name="T4" fmla="*/ 16 w 16"/>
                    <a:gd name="T5" fmla="*/ 8 h 16"/>
                    <a:gd name="T6" fmla="*/ 8 w 16"/>
                    <a:gd name="T7" fmla="*/ 0 h 16"/>
                    <a:gd name="T8" fmla="*/ 0 w 16"/>
                    <a:gd name="T9" fmla="*/ 8 h 16"/>
                    <a:gd name="T10" fmla="*/ 8 w 16"/>
                    <a:gd name="T11" fmla="*/ 4 h 16"/>
                    <a:gd name="T12" fmla="*/ 12 w 16"/>
                    <a:gd name="T13" fmla="*/ 8 h 16"/>
                    <a:gd name="T14" fmla="*/ 8 w 16"/>
                    <a:gd name="T15" fmla="*/ 12 h 16"/>
                    <a:gd name="T16" fmla="*/ 4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0" y="8"/>
                      </a:moveTo>
                      <a:cubicBezTo>
                        <a:pt x="0" y="12"/>
                        <a:pt x="4" y="16"/>
                        <a:pt x="8" y="16"/>
                      </a:cubicBezTo>
                      <a:cubicBezTo>
                        <a:pt x="13" y="16"/>
                        <a:pt x="16" y="12"/>
                        <a:pt x="16" y="8"/>
                      </a:cubicBezTo>
                      <a:cubicBezTo>
                        <a:pt x="16" y="3"/>
                        <a:pt x="13" y="0"/>
                        <a:pt x="8" y="0"/>
                      </a:cubicBezTo>
                      <a:cubicBezTo>
                        <a:pt x="4" y="0"/>
                        <a:pt x="0" y="3"/>
                        <a:pt x="0" y="8"/>
                      </a:cubicBezTo>
                      <a:close/>
                      <a:moveTo>
                        <a:pt x="8" y="4"/>
                      </a:moveTo>
                      <a:cubicBezTo>
                        <a:pt x="11" y="4"/>
                        <a:pt x="12" y="6"/>
                        <a:pt x="12" y="8"/>
                      </a:cubicBezTo>
                      <a:cubicBezTo>
                        <a:pt x="12" y="10"/>
                        <a:pt x="11" y="12"/>
                        <a:pt x="8" y="12"/>
                      </a:cubicBezTo>
                      <a:cubicBezTo>
                        <a:pt x="6" y="12"/>
                        <a:pt x="4" y="10"/>
                        <a:pt x="4" y="8"/>
                      </a:cubicBezTo>
                      <a:cubicBezTo>
                        <a:pt x="4" y="6"/>
                        <a:pt x="6"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118" tIns="34559" rIns="69118" bIns="34559" numCol="1" anchor="t" anchorCtr="0" compatLnSpc="1">
                  <a:prstTxWarp prst="textNoShape">
                    <a:avLst/>
                  </a:prstTxWarp>
                </a:bodyPr>
                <a:lstStyle/>
                <a:p>
                  <a:pPr defTabSz="691122">
                    <a:defRPr/>
                  </a:pPr>
                  <a:endParaRPr lang="uk-UA" sz="1209">
                    <a:solidFill>
                      <a:srgbClr val="000000"/>
                    </a:solidFill>
                    <a:latin typeface="Volvo Novum SemiLight"/>
                  </a:endParaRPr>
                </a:p>
              </p:txBody>
            </p:sp>
            <p:sp>
              <p:nvSpPr>
                <p:cNvPr id="65" name="Oval 95">
                  <a:extLst>
                    <a:ext uri="{FF2B5EF4-FFF2-40B4-BE49-F238E27FC236}">
                      <a16:creationId xmlns:a16="http://schemas.microsoft.com/office/drawing/2014/main" id="{4CE0FEAF-FEAD-42D6-853E-605CAB2EC287}"/>
                    </a:ext>
                  </a:extLst>
                </p:cNvPr>
                <p:cNvSpPr>
                  <a:spLocks noChangeArrowheads="1"/>
                </p:cNvSpPr>
                <p:nvPr/>
              </p:nvSpPr>
              <p:spPr bwMode="auto">
                <a:xfrm>
                  <a:off x="3005736" y="3295898"/>
                  <a:ext cx="30163" cy="301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118" tIns="34559" rIns="69118" bIns="34559" numCol="1" anchor="t" anchorCtr="0" compatLnSpc="1">
                  <a:prstTxWarp prst="textNoShape">
                    <a:avLst/>
                  </a:prstTxWarp>
                </a:bodyPr>
                <a:lstStyle/>
                <a:p>
                  <a:pPr defTabSz="691122">
                    <a:defRPr/>
                  </a:pPr>
                  <a:endParaRPr lang="uk-UA" sz="1209">
                    <a:solidFill>
                      <a:srgbClr val="000000"/>
                    </a:solidFill>
                    <a:latin typeface="Volvo Novum SemiLight"/>
                  </a:endParaRPr>
                </a:p>
              </p:txBody>
            </p:sp>
            <p:sp>
              <p:nvSpPr>
                <p:cNvPr id="66" name="Oval 96">
                  <a:extLst>
                    <a:ext uri="{FF2B5EF4-FFF2-40B4-BE49-F238E27FC236}">
                      <a16:creationId xmlns:a16="http://schemas.microsoft.com/office/drawing/2014/main" id="{D83BCFD5-322E-4E0F-B51C-F5B145BBD445}"/>
                    </a:ext>
                  </a:extLst>
                </p:cNvPr>
                <p:cNvSpPr>
                  <a:spLocks noChangeArrowheads="1"/>
                </p:cNvSpPr>
                <p:nvPr/>
              </p:nvSpPr>
              <p:spPr bwMode="auto">
                <a:xfrm>
                  <a:off x="3245448" y="3068885"/>
                  <a:ext cx="30163" cy="3016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9118" tIns="34559" rIns="69118" bIns="34559" numCol="1" anchor="t" anchorCtr="0" compatLnSpc="1">
                  <a:prstTxWarp prst="textNoShape">
                    <a:avLst/>
                  </a:prstTxWarp>
                </a:bodyPr>
                <a:lstStyle/>
                <a:p>
                  <a:pPr defTabSz="691122">
                    <a:defRPr/>
                  </a:pPr>
                  <a:endParaRPr lang="uk-UA" sz="1209">
                    <a:solidFill>
                      <a:srgbClr val="000000"/>
                    </a:solidFill>
                    <a:latin typeface="Volvo Novum SemiLight"/>
                  </a:endParaRPr>
                </a:p>
              </p:txBody>
            </p:sp>
          </p:grpSp>
        </p:grpSp>
      </p:grpSp>
      <p:grpSp>
        <p:nvGrpSpPr>
          <p:cNvPr id="67" name="Group 66">
            <a:extLst>
              <a:ext uri="{FF2B5EF4-FFF2-40B4-BE49-F238E27FC236}">
                <a16:creationId xmlns:a16="http://schemas.microsoft.com/office/drawing/2014/main" id="{F39EEE8C-698B-436D-A7B1-12AF09C899AE}"/>
              </a:ext>
            </a:extLst>
          </p:cNvPr>
          <p:cNvGrpSpPr/>
          <p:nvPr/>
        </p:nvGrpSpPr>
        <p:grpSpPr>
          <a:xfrm>
            <a:off x="5202284" y="576166"/>
            <a:ext cx="1539497" cy="304050"/>
            <a:chOff x="8636608" y="1256747"/>
            <a:chExt cx="3402573" cy="672006"/>
          </a:xfrm>
        </p:grpSpPr>
        <p:sp>
          <p:nvSpPr>
            <p:cNvPr id="68" name="TextBox 67">
              <a:extLst>
                <a:ext uri="{FF2B5EF4-FFF2-40B4-BE49-F238E27FC236}">
                  <a16:creationId xmlns:a16="http://schemas.microsoft.com/office/drawing/2014/main" id="{3118B89E-3952-4B97-A2A1-05A6C4E1423E}"/>
                </a:ext>
              </a:extLst>
            </p:cNvPr>
            <p:cNvSpPr txBox="1"/>
            <p:nvPr/>
          </p:nvSpPr>
          <p:spPr>
            <a:xfrm>
              <a:off x="9189691" y="1423304"/>
              <a:ext cx="2849490" cy="327717"/>
            </a:xfrm>
            <a:prstGeom prst="rect">
              <a:avLst/>
            </a:prstGeom>
            <a:solidFill>
              <a:schemeClr val="accent4"/>
            </a:solidFill>
            <a:ln w="19050">
              <a:noFill/>
            </a:ln>
          </p:spPr>
          <p:txBody>
            <a:bodyPr rot="0" spcFirstLastPara="0" vertOverflow="overflow" horzOverflow="overflow" vert="horz" wrap="square" lIns="69118" tIns="34559" rIns="69118" bIns="34559" numCol="1" spcCol="0" rtlCol="0" fromWordArt="0" anchor="ctr" anchorCtr="0" forceAA="0" compatLnSpc="1">
              <a:prstTxWarp prst="textNoShape">
                <a:avLst/>
              </a:prstTxWarp>
              <a:spAutoFit/>
            </a:bodyPr>
            <a:lstStyle/>
            <a:p>
              <a:pPr algn="ctr" defTabSz="691122">
                <a:defRPr/>
              </a:pPr>
              <a:r>
                <a:rPr lang="en-US" sz="510">
                  <a:solidFill>
                    <a:srgbClr val="FFFFFF"/>
                  </a:solidFill>
                  <a:latin typeface="Volvo Novum SemiLight"/>
                  <a:cs typeface="Arial"/>
                </a:rPr>
                <a:t>Motion recuperation</a:t>
              </a:r>
              <a:endParaRPr lang="en-US" sz="510">
                <a:solidFill>
                  <a:srgbClr val="FFFFFF"/>
                </a:solidFill>
                <a:latin typeface="Volvo Novum SemiLight"/>
                <a:cs typeface="Arial" panose="020B0604020202020204" pitchFamily="34" charset="0"/>
              </a:endParaRPr>
            </a:p>
          </p:txBody>
        </p:sp>
        <p:grpSp>
          <p:nvGrpSpPr>
            <p:cNvPr id="69" name="Group 68">
              <a:extLst>
                <a:ext uri="{FF2B5EF4-FFF2-40B4-BE49-F238E27FC236}">
                  <a16:creationId xmlns:a16="http://schemas.microsoft.com/office/drawing/2014/main" id="{9358375A-C3DC-47F6-B128-92C8AD8B1D66}"/>
                </a:ext>
              </a:extLst>
            </p:cNvPr>
            <p:cNvGrpSpPr/>
            <p:nvPr/>
          </p:nvGrpSpPr>
          <p:grpSpPr>
            <a:xfrm>
              <a:off x="8636608" y="1256747"/>
              <a:ext cx="661815" cy="672006"/>
              <a:chOff x="301242" y="2184933"/>
              <a:chExt cx="588346" cy="586856"/>
            </a:xfrm>
          </p:grpSpPr>
          <p:grpSp>
            <p:nvGrpSpPr>
              <p:cNvPr id="70" name="Group 69">
                <a:extLst>
                  <a:ext uri="{FF2B5EF4-FFF2-40B4-BE49-F238E27FC236}">
                    <a16:creationId xmlns:a16="http://schemas.microsoft.com/office/drawing/2014/main" id="{791FC1EE-2A94-41A0-A76B-E10EF0075ACE}"/>
                  </a:ext>
                </a:extLst>
              </p:cNvPr>
              <p:cNvGrpSpPr/>
              <p:nvPr/>
            </p:nvGrpSpPr>
            <p:grpSpPr>
              <a:xfrm>
                <a:off x="301242" y="2184933"/>
                <a:ext cx="588346" cy="586856"/>
                <a:chOff x="1844383" y="1394308"/>
                <a:chExt cx="861398" cy="859217"/>
              </a:xfrm>
            </p:grpSpPr>
            <p:sp>
              <p:nvSpPr>
                <p:cNvPr id="72" name="Oval 71">
                  <a:extLst>
                    <a:ext uri="{FF2B5EF4-FFF2-40B4-BE49-F238E27FC236}">
                      <a16:creationId xmlns:a16="http://schemas.microsoft.com/office/drawing/2014/main" id="{6185817A-BA25-48AA-88DB-7411209AE3C5}"/>
                    </a:ext>
                  </a:extLst>
                </p:cNvPr>
                <p:cNvSpPr>
                  <a:spLocks noChangeArrowheads="1"/>
                </p:cNvSpPr>
                <p:nvPr/>
              </p:nvSpPr>
              <p:spPr bwMode="auto">
                <a:xfrm>
                  <a:off x="1844383" y="1394308"/>
                  <a:ext cx="861398" cy="859217"/>
                </a:xfrm>
                <a:prstGeom prst="ellipse">
                  <a:avLst/>
                </a:prstGeom>
                <a:solidFill>
                  <a:schemeClr val="bg1"/>
                </a:solidFill>
                <a:ln w="14288" cap="flat">
                  <a:noFill/>
                  <a:prstDash val="solid"/>
                  <a:miter lim="800000"/>
                  <a:headEnd/>
                  <a:tailEnd/>
                </a:ln>
                <a:effectLst/>
              </p:spPr>
              <p:txBody>
                <a:bodyPr vert="horz" wrap="square" lIns="69118" tIns="34559" rIns="69118" bIns="345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91122">
                    <a:defRPr/>
                  </a:pPr>
                  <a:endParaRPr lang="en-US" sz="1209">
                    <a:solidFill>
                      <a:prstClr val="black"/>
                    </a:solidFill>
                    <a:latin typeface="Volvo Novum"/>
                  </a:endParaRPr>
                </a:p>
              </p:txBody>
            </p:sp>
            <p:sp>
              <p:nvSpPr>
                <p:cNvPr id="73" name="Oval 72">
                  <a:extLst>
                    <a:ext uri="{FF2B5EF4-FFF2-40B4-BE49-F238E27FC236}">
                      <a16:creationId xmlns:a16="http://schemas.microsoft.com/office/drawing/2014/main" id="{9869AD09-8107-48D7-AFFD-A779B4DF56ED}"/>
                    </a:ext>
                  </a:extLst>
                </p:cNvPr>
                <p:cNvSpPr>
                  <a:spLocks noChangeArrowheads="1"/>
                </p:cNvSpPr>
                <p:nvPr/>
              </p:nvSpPr>
              <p:spPr bwMode="auto">
                <a:xfrm>
                  <a:off x="1941427" y="1490261"/>
                  <a:ext cx="666221" cy="668402"/>
                </a:xfrm>
                <a:prstGeom prst="ellipse">
                  <a:avLst/>
                </a:prstGeom>
                <a:solidFill>
                  <a:srgbClr val="763369"/>
                </a:solidFill>
                <a:ln w="14288" cap="flat">
                  <a:noFill/>
                  <a:prstDash val="solid"/>
                  <a:miter lim="800000"/>
                  <a:headEnd/>
                  <a:tailEnd/>
                </a:ln>
                <a:effectLst>
                  <a:outerShdw blurRad="38100" dist="25400" dir="5400000" algn="ctr" rotWithShape="0">
                    <a:srgbClr val="000000">
                      <a:alpha val="20000"/>
                    </a:srgbClr>
                  </a:outerShdw>
                </a:effectLst>
              </p:spPr>
              <p:txBody>
                <a:bodyPr vert="horz" wrap="square" lIns="69118" tIns="34559" rIns="69118" bIns="345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91122">
                    <a:defRPr/>
                  </a:pPr>
                  <a:endParaRPr lang="en-US" sz="1209">
                    <a:solidFill>
                      <a:prstClr val="black"/>
                    </a:solidFill>
                    <a:latin typeface="Volvo Novum"/>
                  </a:endParaRPr>
                </a:p>
              </p:txBody>
            </p:sp>
          </p:grpSp>
          <p:sp>
            <p:nvSpPr>
              <p:cNvPr id="71" name="Freeform 102">
                <a:extLst>
                  <a:ext uri="{FF2B5EF4-FFF2-40B4-BE49-F238E27FC236}">
                    <a16:creationId xmlns:a16="http://schemas.microsoft.com/office/drawing/2014/main" id="{D8463C36-042F-4029-B3FC-9830F213C4D4}"/>
                  </a:ext>
                </a:extLst>
              </p:cNvPr>
              <p:cNvSpPr>
                <a:spLocks noEditPoints="1"/>
              </p:cNvSpPr>
              <p:nvPr/>
            </p:nvSpPr>
            <p:spPr bwMode="auto">
              <a:xfrm>
                <a:off x="483662" y="2374198"/>
                <a:ext cx="220441" cy="213224"/>
              </a:xfrm>
              <a:custGeom>
                <a:avLst/>
                <a:gdLst>
                  <a:gd name="T0" fmla="*/ 47 w 75"/>
                  <a:gd name="T1" fmla="*/ 22 h 76"/>
                  <a:gd name="T2" fmla="*/ 67 w 75"/>
                  <a:gd name="T3" fmla="*/ 29 h 76"/>
                  <a:gd name="T4" fmla="*/ 67 w 75"/>
                  <a:gd name="T5" fmla="*/ 48 h 76"/>
                  <a:gd name="T6" fmla="*/ 47 w 75"/>
                  <a:gd name="T7" fmla="*/ 55 h 76"/>
                  <a:gd name="T8" fmla="*/ 32 w 75"/>
                  <a:gd name="T9" fmla="*/ 68 h 76"/>
                  <a:gd name="T10" fmla="*/ 15 w 75"/>
                  <a:gd name="T11" fmla="*/ 59 h 76"/>
                  <a:gd name="T12" fmla="*/ 19 w 75"/>
                  <a:gd name="T13" fmla="*/ 38 h 76"/>
                  <a:gd name="T14" fmla="*/ 15 w 75"/>
                  <a:gd name="T15" fmla="*/ 18 h 76"/>
                  <a:gd name="T16" fmla="*/ 32 w 75"/>
                  <a:gd name="T17" fmla="*/ 8 h 76"/>
                  <a:gd name="T18" fmla="*/ 44 w 75"/>
                  <a:gd name="T19" fmla="*/ 0 h 76"/>
                  <a:gd name="T20" fmla="*/ 24 w 75"/>
                  <a:gd name="T21" fmla="*/ 6 h 76"/>
                  <a:gd name="T22" fmla="*/ 17 w 75"/>
                  <a:gd name="T23" fmla="*/ 11 h 76"/>
                  <a:gd name="T24" fmla="*/ 8 w 75"/>
                  <a:gd name="T25" fmla="*/ 14 h 76"/>
                  <a:gd name="T26" fmla="*/ 3 w 75"/>
                  <a:gd name="T27" fmla="*/ 34 h 76"/>
                  <a:gd name="T28" fmla="*/ 3 w 75"/>
                  <a:gd name="T29" fmla="*/ 42 h 76"/>
                  <a:gd name="T30" fmla="*/ 8 w 75"/>
                  <a:gd name="T31" fmla="*/ 63 h 76"/>
                  <a:gd name="T32" fmla="*/ 17 w 75"/>
                  <a:gd name="T33" fmla="*/ 66 h 76"/>
                  <a:gd name="T34" fmla="*/ 24 w 75"/>
                  <a:gd name="T35" fmla="*/ 70 h 76"/>
                  <a:gd name="T36" fmla="*/ 44 w 75"/>
                  <a:gd name="T37" fmla="*/ 76 h 76"/>
                  <a:gd name="T38" fmla="*/ 53 w 75"/>
                  <a:gd name="T39" fmla="*/ 65 h 76"/>
                  <a:gd name="T40" fmla="*/ 61 w 75"/>
                  <a:gd name="T41" fmla="*/ 67 h 76"/>
                  <a:gd name="T42" fmla="*/ 74 w 75"/>
                  <a:gd name="T43" fmla="*/ 52 h 76"/>
                  <a:gd name="T44" fmla="*/ 68 w 75"/>
                  <a:gd name="T45" fmla="*/ 38 h 76"/>
                  <a:gd name="T46" fmla="*/ 74 w 75"/>
                  <a:gd name="T47" fmla="*/ 25 h 76"/>
                  <a:gd name="T48" fmla="*/ 61 w 75"/>
                  <a:gd name="T49" fmla="*/ 10 h 76"/>
                  <a:gd name="T50" fmla="*/ 53 w 75"/>
                  <a:gd name="T51" fmla="*/ 12 h 76"/>
                  <a:gd name="T52" fmla="*/ 44 w 75"/>
                  <a:gd name="T53" fmla="*/ 0 h 76"/>
                  <a:gd name="T54" fmla="*/ 46 w 75"/>
                  <a:gd name="T55" fmla="*/ 38 h 76"/>
                  <a:gd name="T56" fmla="*/ 30 w 75"/>
                  <a:gd name="T57" fmla="*/ 38 h 76"/>
                  <a:gd name="T58" fmla="*/ 38 w 75"/>
                  <a:gd name="T59" fmla="*/ 26 h 76"/>
                  <a:gd name="T60" fmla="*/ 38 w 75"/>
                  <a:gd name="T61" fmla="*/ 50 h 76"/>
                  <a:gd name="T62" fmla="*/ 38 w 75"/>
                  <a:gd name="T63" fmla="*/ 2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6">
                    <a:moveTo>
                      <a:pt x="44" y="8"/>
                    </a:moveTo>
                    <a:cubicBezTo>
                      <a:pt x="47" y="22"/>
                      <a:pt x="47" y="22"/>
                      <a:pt x="47" y="22"/>
                    </a:cubicBezTo>
                    <a:cubicBezTo>
                      <a:pt x="61" y="18"/>
                      <a:pt x="61" y="18"/>
                      <a:pt x="61" y="18"/>
                    </a:cubicBezTo>
                    <a:cubicBezTo>
                      <a:pt x="67" y="29"/>
                      <a:pt x="67" y="29"/>
                      <a:pt x="67" y="29"/>
                    </a:cubicBezTo>
                    <a:cubicBezTo>
                      <a:pt x="57" y="38"/>
                      <a:pt x="57" y="38"/>
                      <a:pt x="57" y="38"/>
                    </a:cubicBezTo>
                    <a:cubicBezTo>
                      <a:pt x="67" y="48"/>
                      <a:pt x="67" y="48"/>
                      <a:pt x="67" y="48"/>
                    </a:cubicBezTo>
                    <a:cubicBezTo>
                      <a:pt x="61" y="59"/>
                      <a:pt x="61" y="59"/>
                      <a:pt x="61" y="59"/>
                    </a:cubicBezTo>
                    <a:cubicBezTo>
                      <a:pt x="47" y="55"/>
                      <a:pt x="47" y="55"/>
                      <a:pt x="47" y="55"/>
                    </a:cubicBezTo>
                    <a:cubicBezTo>
                      <a:pt x="44" y="68"/>
                      <a:pt x="44" y="68"/>
                      <a:pt x="44" y="68"/>
                    </a:cubicBezTo>
                    <a:cubicBezTo>
                      <a:pt x="32" y="68"/>
                      <a:pt x="32" y="68"/>
                      <a:pt x="32" y="68"/>
                    </a:cubicBezTo>
                    <a:cubicBezTo>
                      <a:pt x="28" y="55"/>
                      <a:pt x="28" y="55"/>
                      <a:pt x="28" y="55"/>
                    </a:cubicBezTo>
                    <a:cubicBezTo>
                      <a:pt x="15" y="59"/>
                      <a:pt x="15" y="59"/>
                      <a:pt x="15" y="59"/>
                    </a:cubicBezTo>
                    <a:cubicBezTo>
                      <a:pt x="9" y="48"/>
                      <a:pt x="9" y="48"/>
                      <a:pt x="9" y="48"/>
                    </a:cubicBezTo>
                    <a:cubicBezTo>
                      <a:pt x="19" y="38"/>
                      <a:pt x="19" y="38"/>
                      <a:pt x="19" y="38"/>
                    </a:cubicBezTo>
                    <a:cubicBezTo>
                      <a:pt x="9" y="29"/>
                      <a:pt x="9" y="29"/>
                      <a:pt x="9" y="29"/>
                    </a:cubicBezTo>
                    <a:cubicBezTo>
                      <a:pt x="15" y="18"/>
                      <a:pt x="15" y="18"/>
                      <a:pt x="15" y="18"/>
                    </a:cubicBezTo>
                    <a:cubicBezTo>
                      <a:pt x="28" y="22"/>
                      <a:pt x="28" y="22"/>
                      <a:pt x="28" y="22"/>
                    </a:cubicBezTo>
                    <a:cubicBezTo>
                      <a:pt x="32" y="8"/>
                      <a:pt x="32" y="8"/>
                      <a:pt x="32" y="8"/>
                    </a:cubicBezTo>
                    <a:cubicBezTo>
                      <a:pt x="44" y="8"/>
                      <a:pt x="44" y="8"/>
                      <a:pt x="44" y="8"/>
                    </a:cubicBezTo>
                    <a:moveTo>
                      <a:pt x="44" y="0"/>
                    </a:moveTo>
                    <a:cubicBezTo>
                      <a:pt x="32" y="0"/>
                      <a:pt x="32" y="0"/>
                      <a:pt x="32" y="0"/>
                    </a:cubicBezTo>
                    <a:cubicBezTo>
                      <a:pt x="28" y="0"/>
                      <a:pt x="25" y="3"/>
                      <a:pt x="24" y="6"/>
                    </a:cubicBezTo>
                    <a:cubicBezTo>
                      <a:pt x="23" y="12"/>
                      <a:pt x="23" y="12"/>
                      <a:pt x="23" y="12"/>
                    </a:cubicBezTo>
                    <a:cubicBezTo>
                      <a:pt x="17" y="11"/>
                      <a:pt x="17" y="11"/>
                      <a:pt x="17" y="11"/>
                    </a:cubicBezTo>
                    <a:cubicBezTo>
                      <a:pt x="16" y="10"/>
                      <a:pt x="16" y="10"/>
                      <a:pt x="15" y="10"/>
                    </a:cubicBezTo>
                    <a:cubicBezTo>
                      <a:pt x="12" y="10"/>
                      <a:pt x="9" y="12"/>
                      <a:pt x="8" y="14"/>
                    </a:cubicBezTo>
                    <a:cubicBezTo>
                      <a:pt x="2" y="25"/>
                      <a:pt x="2" y="25"/>
                      <a:pt x="2" y="25"/>
                    </a:cubicBezTo>
                    <a:cubicBezTo>
                      <a:pt x="0" y="28"/>
                      <a:pt x="1" y="32"/>
                      <a:pt x="3" y="34"/>
                    </a:cubicBezTo>
                    <a:cubicBezTo>
                      <a:pt x="7" y="38"/>
                      <a:pt x="7" y="38"/>
                      <a:pt x="7" y="38"/>
                    </a:cubicBezTo>
                    <a:cubicBezTo>
                      <a:pt x="3" y="42"/>
                      <a:pt x="3" y="42"/>
                      <a:pt x="3" y="42"/>
                    </a:cubicBezTo>
                    <a:cubicBezTo>
                      <a:pt x="1" y="45"/>
                      <a:pt x="0" y="49"/>
                      <a:pt x="2" y="52"/>
                    </a:cubicBezTo>
                    <a:cubicBezTo>
                      <a:pt x="8" y="63"/>
                      <a:pt x="8" y="63"/>
                      <a:pt x="8" y="63"/>
                    </a:cubicBezTo>
                    <a:cubicBezTo>
                      <a:pt x="9" y="65"/>
                      <a:pt x="12" y="67"/>
                      <a:pt x="15" y="67"/>
                    </a:cubicBezTo>
                    <a:cubicBezTo>
                      <a:pt x="16" y="67"/>
                      <a:pt x="16" y="67"/>
                      <a:pt x="17" y="66"/>
                    </a:cubicBezTo>
                    <a:cubicBezTo>
                      <a:pt x="23" y="65"/>
                      <a:pt x="23" y="65"/>
                      <a:pt x="23" y="65"/>
                    </a:cubicBezTo>
                    <a:cubicBezTo>
                      <a:pt x="24" y="70"/>
                      <a:pt x="24" y="70"/>
                      <a:pt x="24" y="70"/>
                    </a:cubicBezTo>
                    <a:cubicBezTo>
                      <a:pt x="25" y="74"/>
                      <a:pt x="28" y="76"/>
                      <a:pt x="32" y="76"/>
                    </a:cubicBezTo>
                    <a:cubicBezTo>
                      <a:pt x="44" y="76"/>
                      <a:pt x="44" y="76"/>
                      <a:pt x="44" y="76"/>
                    </a:cubicBezTo>
                    <a:cubicBezTo>
                      <a:pt x="47" y="76"/>
                      <a:pt x="51" y="74"/>
                      <a:pt x="52" y="70"/>
                    </a:cubicBezTo>
                    <a:cubicBezTo>
                      <a:pt x="53" y="65"/>
                      <a:pt x="53" y="65"/>
                      <a:pt x="53" y="65"/>
                    </a:cubicBezTo>
                    <a:cubicBezTo>
                      <a:pt x="59" y="66"/>
                      <a:pt x="59" y="66"/>
                      <a:pt x="59" y="66"/>
                    </a:cubicBezTo>
                    <a:cubicBezTo>
                      <a:pt x="59" y="66"/>
                      <a:pt x="60" y="67"/>
                      <a:pt x="61" y="67"/>
                    </a:cubicBezTo>
                    <a:cubicBezTo>
                      <a:pt x="64" y="67"/>
                      <a:pt x="66" y="65"/>
                      <a:pt x="68" y="63"/>
                    </a:cubicBezTo>
                    <a:cubicBezTo>
                      <a:pt x="74" y="52"/>
                      <a:pt x="74" y="52"/>
                      <a:pt x="74" y="52"/>
                    </a:cubicBezTo>
                    <a:cubicBezTo>
                      <a:pt x="75" y="49"/>
                      <a:pt x="75" y="45"/>
                      <a:pt x="72" y="42"/>
                    </a:cubicBezTo>
                    <a:cubicBezTo>
                      <a:pt x="68" y="38"/>
                      <a:pt x="68" y="38"/>
                      <a:pt x="68" y="38"/>
                    </a:cubicBezTo>
                    <a:cubicBezTo>
                      <a:pt x="72" y="34"/>
                      <a:pt x="72" y="34"/>
                      <a:pt x="72" y="34"/>
                    </a:cubicBezTo>
                    <a:cubicBezTo>
                      <a:pt x="75" y="32"/>
                      <a:pt x="75" y="28"/>
                      <a:pt x="74" y="25"/>
                    </a:cubicBezTo>
                    <a:cubicBezTo>
                      <a:pt x="68" y="14"/>
                      <a:pt x="68" y="14"/>
                      <a:pt x="68" y="14"/>
                    </a:cubicBezTo>
                    <a:cubicBezTo>
                      <a:pt x="66" y="12"/>
                      <a:pt x="64" y="10"/>
                      <a:pt x="61" y="10"/>
                    </a:cubicBezTo>
                    <a:cubicBezTo>
                      <a:pt x="60" y="10"/>
                      <a:pt x="59" y="10"/>
                      <a:pt x="59" y="10"/>
                    </a:cubicBezTo>
                    <a:cubicBezTo>
                      <a:pt x="53" y="12"/>
                      <a:pt x="53" y="12"/>
                      <a:pt x="53" y="12"/>
                    </a:cubicBezTo>
                    <a:cubicBezTo>
                      <a:pt x="52" y="6"/>
                      <a:pt x="52" y="6"/>
                      <a:pt x="52" y="6"/>
                    </a:cubicBezTo>
                    <a:cubicBezTo>
                      <a:pt x="51" y="3"/>
                      <a:pt x="47" y="0"/>
                      <a:pt x="44" y="0"/>
                    </a:cubicBezTo>
                    <a:close/>
                    <a:moveTo>
                      <a:pt x="38" y="30"/>
                    </a:moveTo>
                    <a:cubicBezTo>
                      <a:pt x="42" y="30"/>
                      <a:pt x="46" y="34"/>
                      <a:pt x="46" y="38"/>
                    </a:cubicBezTo>
                    <a:cubicBezTo>
                      <a:pt x="46" y="43"/>
                      <a:pt x="42" y="46"/>
                      <a:pt x="38" y="46"/>
                    </a:cubicBezTo>
                    <a:cubicBezTo>
                      <a:pt x="33" y="46"/>
                      <a:pt x="30" y="43"/>
                      <a:pt x="30" y="38"/>
                    </a:cubicBezTo>
                    <a:cubicBezTo>
                      <a:pt x="30" y="34"/>
                      <a:pt x="33" y="30"/>
                      <a:pt x="38" y="30"/>
                    </a:cubicBezTo>
                    <a:moveTo>
                      <a:pt x="38" y="26"/>
                    </a:moveTo>
                    <a:cubicBezTo>
                      <a:pt x="31" y="26"/>
                      <a:pt x="26" y="32"/>
                      <a:pt x="26" y="38"/>
                    </a:cubicBezTo>
                    <a:cubicBezTo>
                      <a:pt x="26" y="45"/>
                      <a:pt x="31" y="50"/>
                      <a:pt x="38" y="50"/>
                    </a:cubicBezTo>
                    <a:cubicBezTo>
                      <a:pt x="44" y="50"/>
                      <a:pt x="50" y="45"/>
                      <a:pt x="50" y="38"/>
                    </a:cubicBezTo>
                    <a:cubicBezTo>
                      <a:pt x="50" y="32"/>
                      <a:pt x="44" y="26"/>
                      <a:pt x="38" y="26"/>
                    </a:cubicBezTo>
                    <a:close/>
                  </a:path>
                </a:pathLst>
              </a:custGeom>
              <a:solidFill>
                <a:schemeClr val="bg1"/>
              </a:solidFill>
              <a:ln>
                <a:noFill/>
              </a:ln>
            </p:spPr>
            <p:txBody>
              <a:bodyPr vert="horz" wrap="square" lIns="51838" tIns="25919" rIns="51838" bIns="25919" numCol="1" anchor="t" anchorCtr="0" compatLnSpc="1">
                <a:prstTxWarp prst="textNoShape">
                  <a:avLst/>
                </a:prstTxWarp>
              </a:bodyPr>
              <a:lstStyle/>
              <a:p>
                <a:pPr defTabSz="691122">
                  <a:defRPr/>
                </a:pPr>
                <a:endParaRPr lang="uk-UA" sz="756">
                  <a:solidFill>
                    <a:srgbClr val="000000"/>
                  </a:solidFill>
                  <a:latin typeface="Volvo Novum SemiLight"/>
                </a:endParaRPr>
              </a:p>
            </p:txBody>
          </p:sp>
        </p:grpSp>
      </p:grpSp>
      <p:grpSp>
        <p:nvGrpSpPr>
          <p:cNvPr id="74" name="Group 73">
            <a:extLst>
              <a:ext uri="{FF2B5EF4-FFF2-40B4-BE49-F238E27FC236}">
                <a16:creationId xmlns:a16="http://schemas.microsoft.com/office/drawing/2014/main" id="{2C40EB87-0AFD-485D-8C20-F9CE50D9EDD1}"/>
              </a:ext>
            </a:extLst>
          </p:cNvPr>
          <p:cNvGrpSpPr/>
          <p:nvPr/>
        </p:nvGrpSpPr>
        <p:grpSpPr>
          <a:xfrm>
            <a:off x="5202193" y="954519"/>
            <a:ext cx="1539588" cy="281548"/>
            <a:chOff x="8659821" y="2905945"/>
            <a:chExt cx="3402770" cy="622271"/>
          </a:xfrm>
        </p:grpSpPr>
        <p:sp>
          <p:nvSpPr>
            <p:cNvPr id="75" name="TextBox 74">
              <a:extLst>
                <a:ext uri="{FF2B5EF4-FFF2-40B4-BE49-F238E27FC236}">
                  <a16:creationId xmlns:a16="http://schemas.microsoft.com/office/drawing/2014/main" id="{7721D849-CC7E-4B23-AD29-938F5DF703F3}"/>
                </a:ext>
              </a:extLst>
            </p:cNvPr>
            <p:cNvSpPr txBox="1"/>
            <p:nvPr/>
          </p:nvSpPr>
          <p:spPr>
            <a:xfrm>
              <a:off x="9213105" y="3051132"/>
              <a:ext cx="2849486" cy="327716"/>
            </a:xfrm>
            <a:prstGeom prst="rect">
              <a:avLst/>
            </a:prstGeom>
            <a:solidFill>
              <a:schemeClr val="accent4"/>
            </a:solidFill>
            <a:ln w="19050">
              <a:noFill/>
            </a:ln>
          </p:spPr>
          <p:txBody>
            <a:bodyPr rot="0" spcFirstLastPara="0" vertOverflow="overflow" horzOverflow="overflow" vert="horz" wrap="square" lIns="69118" tIns="34559" rIns="69118" bIns="34559" numCol="1" spcCol="0" rtlCol="0" fromWordArt="0" anchor="ctr" anchorCtr="0" forceAA="0" compatLnSpc="1">
              <a:prstTxWarp prst="textNoShape">
                <a:avLst/>
              </a:prstTxWarp>
              <a:spAutoFit/>
            </a:bodyPr>
            <a:lstStyle/>
            <a:p>
              <a:pPr algn="ctr" defTabSz="691122">
                <a:defRPr/>
              </a:pPr>
              <a:r>
                <a:rPr lang="en-US" sz="510">
                  <a:solidFill>
                    <a:srgbClr val="FFFFFF"/>
                  </a:solidFill>
                  <a:latin typeface="Volvo Novum SemiLight"/>
                  <a:cs typeface="Arial"/>
                </a:rPr>
                <a:t>Cable Electric</a:t>
              </a:r>
              <a:endParaRPr lang="en-US" sz="510">
                <a:solidFill>
                  <a:srgbClr val="FFFFFF"/>
                </a:solidFill>
                <a:latin typeface="Volvo Novum SemiLight"/>
                <a:cs typeface="Arial" panose="020B0604020202020204" pitchFamily="34" charset="0"/>
              </a:endParaRPr>
            </a:p>
          </p:txBody>
        </p:sp>
        <p:grpSp>
          <p:nvGrpSpPr>
            <p:cNvPr id="76" name="Group 75">
              <a:extLst>
                <a:ext uri="{FF2B5EF4-FFF2-40B4-BE49-F238E27FC236}">
                  <a16:creationId xmlns:a16="http://schemas.microsoft.com/office/drawing/2014/main" id="{746F3DBA-DACB-4588-8C3C-4D942C4712E5}"/>
                </a:ext>
              </a:extLst>
            </p:cNvPr>
            <p:cNvGrpSpPr/>
            <p:nvPr/>
          </p:nvGrpSpPr>
          <p:grpSpPr>
            <a:xfrm>
              <a:off x="8659821" y="2905945"/>
              <a:ext cx="623851" cy="622271"/>
              <a:chOff x="4840568" y="2205908"/>
              <a:chExt cx="564547" cy="563118"/>
            </a:xfrm>
          </p:grpSpPr>
          <p:grpSp>
            <p:nvGrpSpPr>
              <p:cNvPr id="77" name="Group 76">
                <a:extLst>
                  <a:ext uri="{FF2B5EF4-FFF2-40B4-BE49-F238E27FC236}">
                    <a16:creationId xmlns:a16="http://schemas.microsoft.com/office/drawing/2014/main" id="{DF6BE118-B545-40A5-9D4D-3E1DDB13128F}"/>
                  </a:ext>
                </a:extLst>
              </p:cNvPr>
              <p:cNvGrpSpPr/>
              <p:nvPr/>
            </p:nvGrpSpPr>
            <p:grpSpPr>
              <a:xfrm>
                <a:off x="4840568" y="2205908"/>
                <a:ext cx="564547" cy="563118"/>
                <a:chOff x="1856904" y="1416542"/>
                <a:chExt cx="826554" cy="824462"/>
              </a:xfrm>
            </p:grpSpPr>
            <p:sp>
              <p:nvSpPr>
                <p:cNvPr id="79" name="Oval 78">
                  <a:extLst>
                    <a:ext uri="{FF2B5EF4-FFF2-40B4-BE49-F238E27FC236}">
                      <a16:creationId xmlns:a16="http://schemas.microsoft.com/office/drawing/2014/main" id="{E66837F4-64C8-451D-B1E6-484F5F3FE89A}"/>
                    </a:ext>
                  </a:extLst>
                </p:cNvPr>
                <p:cNvSpPr>
                  <a:spLocks noChangeArrowheads="1"/>
                </p:cNvSpPr>
                <p:nvPr/>
              </p:nvSpPr>
              <p:spPr bwMode="auto">
                <a:xfrm>
                  <a:off x="1856904" y="1416542"/>
                  <a:ext cx="826554" cy="824462"/>
                </a:xfrm>
                <a:prstGeom prst="ellipse">
                  <a:avLst/>
                </a:prstGeom>
                <a:solidFill>
                  <a:schemeClr val="bg1"/>
                </a:solidFill>
                <a:ln w="14288" cap="flat">
                  <a:noFill/>
                  <a:prstDash val="solid"/>
                  <a:miter lim="800000"/>
                  <a:headEnd/>
                  <a:tailEnd/>
                </a:ln>
                <a:effectLst/>
              </p:spPr>
              <p:txBody>
                <a:bodyPr vert="horz" wrap="square" lIns="69118" tIns="34559" rIns="69118" bIns="345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91122">
                    <a:defRPr/>
                  </a:pPr>
                  <a:endParaRPr lang="en-US" sz="1209">
                    <a:solidFill>
                      <a:prstClr val="black"/>
                    </a:solidFill>
                    <a:latin typeface="Volvo Novum"/>
                  </a:endParaRPr>
                </a:p>
              </p:txBody>
            </p:sp>
            <p:sp>
              <p:nvSpPr>
                <p:cNvPr id="80" name="Oval 79">
                  <a:extLst>
                    <a:ext uri="{FF2B5EF4-FFF2-40B4-BE49-F238E27FC236}">
                      <a16:creationId xmlns:a16="http://schemas.microsoft.com/office/drawing/2014/main" id="{5193EAA2-8801-4656-9BB5-DB71726D4A58}"/>
                    </a:ext>
                  </a:extLst>
                </p:cNvPr>
                <p:cNvSpPr>
                  <a:spLocks noChangeArrowheads="1"/>
                </p:cNvSpPr>
                <p:nvPr/>
              </p:nvSpPr>
              <p:spPr bwMode="auto">
                <a:xfrm>
                  <a:off x="1941427" y="1490261"/>
                  <a:ext cx="666221" cy="668402"/>
                </a:xfrm>
                <a:prstGeom prst="ellipse">
                  <a:avLst/>
                </a:prstGeom>
                <a:solidFill>
                  <a:srgbClr val="78B833"/>
                </a:solidFill>
                <a:ln w="14288" cap="flat">
                  <a:noFill/>
                  <a:prstDash val="solid"/>
                  <a:miter lim="800000"/>
                  <a:headEnd/>
                  <a:tailEnd/>
                </a:ln>
                <a:effectLst>
                  <a:outerShdw blurRad="38100" dist="25400" dir="5400000" algn="ctr" rotWithShape="0">
                    <a:srgbClr val="000000">
                      <a:alpha val="20000"/>
                    </a:srgbClr>
                  </a:outerShdw>
                </a:effectLst>
              </p:spPr>
              <p:txBody>
                <a:bodyPr vert="horz" wrap="square" lIns="69118" tIns="34559" rIns="69118" bIns="3455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91122">
                    <a:defRPr/>
                  </a:pPr>
                  <a:endParaRPr lang="en-US" sz="1209">
                    <a:solidFill>
                      <a:prstClr val="black"/>
                    </a:solidFill>
                    <a:latin typeface="Volvo Novum"/>
                  </a:endParaRPr>
                </a:p>
              </p:txBody>
            </p:sp>
          </p:grpSp>
          <p:sp>
            <p:nvSpPr>
              <p:cNvPr id="78" name="Freeform 103">
                <a:extLst>
                  <a:ext uri="{FF2B5EF4-FFF2-40B4-BE49-F238E27FC236}">
                    <a16:creationId xmlns:a16="http://schemas.microsoft.com/office/drawing/2014/main" id="{AF45F69B-F154-4867-8FAF-8454C7839502}"/>
                  </a:ext>
                </a:extLst>
              </p:cNvPr>
              <p:cNvSpPr>
                <a:spLocks noEditPoints="1"/>
              </p:cNvSpPr>
              <p:nvPr/>
            </p:nvSpPr>
            <p:spPr bwMode="auto">
              <a:xfrm>
                <a:off x="5014118" y="2414450"/>
                <a:ext cx="238003" cy="150735"/>
              </a:xfrm>
              <a:custGeom>
                <a:avLst/>
                <a:gdLst>
                  <a:gd name="T0" fmla="*/ 28 w 76"/>
                  <a:gd name="T1" fmla="*/ 36 h 48"/>
                  <a:gd name="T2" fmla="*/ 24 w 76"/>
                  <a:gd name="T3" fmla="*/ 32 h 48"/>
                  <a:gd name="T4" fmla="*/ 24 w 76"/>
                  <a:gd name="T5" fmla="*/ 16 h 48"/>
                  <a:gd name="T6" fmla="*/ 28 w 76"/>
                  <a:gd name="T7" fmla="*/ 12 h 48"/>
                  <a:gd name="T8" fmla="*/ 32 w 76"/>
                  <a:gd name="T9" fmla="*/ 16 h 48"/>
                  <a:gd name="T10" fmla="*/ 32 w 76"/>
                  <a:gd name="T11" fmla="*/ 32 h 48"/>
                  <a:gd name="T12" fmla="*/ 28 w 76"/>
                  <a:gd name="T13" fmla="*/ 36 h 48"/>
                  <a:gd name="T14" fmla="*/ 16 w 76"/>
                  <a:gd name="T15" fmla="*/ 36 h 48"/>
                  <a:gd name="T16" fmla="*/ 12 w 76"/>
                  <a:gd name="T17" fmla="*/ 32 h 48"/>
                  <a:gd name="T18" fmla="*/ 12 w 76"/>
                  <a:gd name="T19" fmla="*/ 16 h 48"/>
                  <a:gd name="T20" fmla="*/ 16 w 76"/>
                  <a:gd name="T21" fmla="*/ 12 h 48"/>
                  <a:gd name="T22" fmla="*/ 20 w 76"/>
                  <a:gd name="T23" fmla="*/ 16 h 48"/>
                  <a:gd name="T24" fmla="*/ 20 w 76"/>
                  <a:gd name="T25" fmla="*/ 32 h 48"/>
                  <a:gd name="T26" fmla="*/ 16 w 76"/>
                  <a:gd name="T27" fmla="*/ 36 h 48"/>
                  <a:gd name="T28" fmla="*/ 52 w 76"/>
                  <a:gd name="T29" fmla="*/ 36 h 48"/>
                  <a:gd name="T30" fmla="*/ 48 w 76"/>
                  <a:gd name="T31" fmla="*/ 32 h 48"/>
                  <a:gd name="T32" fmla="*/ 48 w 76"/>
                  <a:gd name="T33" fmla="*/ 16 h 48"/>
                  <a:gd name="T34" fmla="*/ 52 w 76"/>
                  <a:gd name="T35" fmla="*/ 12 h 48"/>
                  <a:gd name="T36" fmla="*/ 56 w 76"/>
                  <a:gd name="T37" fmla="*/ 16 h 48"/>
                  <a:gd name="T38" fmla="*/ 56 w 76"/>
                  <a:gd name="T39" fmla="*/ 32 h 48"/>
                  <a:gd name="T40" fmla="*/ 52 w 76"/>
                  <a:gd name="T41" fmla="*/ 36 h 48"/>
                  <a:gd name="T42" fmla="*/ 40 w 76"/>
                  <a:gd name="T43" fmla="*/ 36 h 48"/>
                  <a:gd name="T44" fmla="*/ 36 w 76"/>
                  <a:gd name="T45" fmla="*/ 32 h 48"/>
                  <a:gd name="T46" fmla="*/ 36 w 76"/>
                  <a:gd name="T47" fmla="*/ 16 h 48"/>
                  <a:gd name="T48" fmla="*/ 40 w 76"/>
                  <a:gd name="T49" fmla="*/ 12 h 48"/>
                  <a:gd name="T50" fmla="*/ 44 w 76"/>
                  <a:gd name="T51" fmla="*/ 16 h 48"/>
                  <a:gd name="T52" fmla="*/ 44 w 76"/>
                  <a:gd name="T53" fmla="*/ 32 h 48"/>
                  <a:gd name="T54" fmla="*/ 40 w 76"/>
                  <a:gd name="T55" fmla="*/ 36 h 48"/>
                  <a:gd name="T56" fmla="*/ 68 w 76"/>
                  <a:gd name="T57" fmla="*/ 12 h 48"/>
                  <a:gd name="T58" fmla="*/ 56 w 76"/>
                  <a:gd name="T59" fmla="*/ 0 h 48"/>
                  <a:gd name="T60" fmla="*/ 12 w 76"/>
                  <a:gd name="T61" fmla="*/ 0 h 48"/>
                  <a:gd name="T62" fmla="*/ 0 w 76"/>
                  <a:gd name="T63" fmla="*/ 12 h 48"/>
                  <a:gd name="T64" fmla="*/ 0 w 76"/>
                  <a:gd name="T65" fmla="*/ 36 h 48"/>
                  <a:gd name="T66" fmla="*/ 12 w 76"/>
                  <a:gd name="T67" fmla="*/ 48 h 48"/>
                  <a:gd name="T68" fmla="*/ 56 w 76"/>
                  <a:gd name="T69" fmla="*/ 48 h 48"/>
                  <a:gd name="T70" fmla="*/ 68 w 76"/>
                  <a:gd name="T71" fmla="*/ 36 h 48"/>
                  <a:gd name="T72" fmla="*/ 76 w 76"/>
                  <a:gd name="T73" fmla="*/ 28 h 48"/>
                  <a:gd name="T74" fmla="*/ 76 w 76"/>
                  <a:gd name="T75" fmla="*/ 20 h 48"/>
                  <a:gd name="T76" fmla="*/ 68 w 76"/>
                  <a:gd name="T77" fmla="*/ 12 h 48"/>
                  <a:gd name="T78" fmla="*/ 60 w 76"/>
                  <a:gd name="T79" fmla="*/ 36 h 48"/>
                  <a:gd name="T80" fmla="*/ 56 w 76"/>
                  <a:gd name="T81" fmla="*/ 40 h 48"/>
                  <a:gd name="T82" fmla="*/ 12 w 76"/>
                  <a:gd name="T83" fmla="*/ 40 h 48"/>
                  <a:gd name="T84" fmla="*/ 8 w 76"/>
                  <a:gd name="T85" fmla="*/ 36 h 48"/>
                  <a:gd name="T86" fmla="*/ 8 w 76"/>
                  <a:gd name="T87" fmla="*/ 12 h 48"/>
                  <a:gd name="T88" fmla="*/ 12 w 76"/>
                  <a:gd name="T89" fmla="*/ 8 h 48"/>
                  <a:gd name="T90" fmla="*/ 56 w 76"/>
                  <a:gd name="T91" fmla="*/ 8 h 48"/>
                  <a:gd name="T92" fmla="*/ 60 w 76"/>
                  <a:gd name="T93" fmla="*/ 12 h 48"/>
                  <a:gd name="T94" fmla="*/ 60 w 76"/>
                  <a:gd name="T95"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 h="48">
                    <a:moveTo>
                      <a:pt x="28" y="36"/>
                    </a:moveTo>
                    <a:cubicBezTo>
                      <a:pt x="25" y="36"/>
                      <a:pt x="24" y="34"/>
                      <a:pt x="24" y="32"/>
                    </a:cubicBezTo>
                    <a:cubicBezTo>
                      <a:pt x="24" y="16"/>
                      <a:pt x="24" y="16"/>
                      <a:pt x="24" y="16"/>
                    </a:cubicBezTo>
                    <a:cubicBezTo>
                      <a:pt x="24" y="13"/>
                      <a:pt x="25" y="12"/>
                      <a:pt x="28" y="12"/>
                    </a:cubicBezTo>
                    <a:cubicBezTo>
                      <a:pt x="30" y="12"/>
                      <a:pt x="32" y="13"/>
                      <a:pt x="32" y="16"/>
                    </a:cubicBezTo>
                    <a:cubicBezTo>
                      <a:pt x="32" y="32"/>
                      <a:pt x="32" y="32"/>
                      <a:pt x="32" y="32"/>
                    </a:cubicBezTo>
                    <a:cubicBezTo>
                      <a:pt x="32" y="34"/>
                      <a:pt x="30" y="36"/>
                      <a:pt x="28" y="36"/>
                    </a:cubicBezTo>
                    <a:close/>
                    <a:moveTo>
                      <a:pt x="16" y="36"/>
                    </a:moveTo>
                    <a:cubicBezTo>
                      <a:pt x="13" y="36"/>
                      <a:pt x="12" y="34"/>
                      <a:pt x="12" y="32"/>
                    </a:cubicBezTo>
                    <a:cubicBezTo>
                      <a:pt x="12" y="16"/>
                      <a:pt x="12" y="16"/>
                      <a:pt x="12" y="16"/>
                    </a:cubicBezTo>
                    <a:cubicBezTo>
                      <a:pt x="12" y="13"/>
                      <a:pt x="13" y="12"/>
                      <a:pt x="16" y="12"/>
                    </a:cubicBezTo>
                    <a:cubicBezTo>
                      <a:pt x="18" y="12"/>
                      <a:pt x="20" y="13"/>
                      <a:pt x="20" y="16"/>
                    </a:cubicBezTo>
                    <a:cubicBezTo>
                      <a:pt x="20" y="32"/>
                      <a:pt x="20" y="32"/>
                      <a:pt x="20" y="32"/>
                    </a:cubicBezTo>
                    <a:cubicBezTo>
                      <a:pt x="20" y="34"/>
                      <a:pt x="18" y="36"/>
                      <a:pt x="16" y="36"/>
                    </a:cubicBezTo>
                    <a:close/>
                    <a:moveTo>
                      <a:pt x="52" y="36"/>
                    </a:moveTo>
                    <a:cubicBezTo>
                      <a:pt x="49" y="36"/>
                      <a:pt x="48" y="34"/>
                      <a:pt x="48" y="32"/>
                    </a:cubicBezTo>
                    <a:cubicBezTo>
                      <a:pt x="48" y="16"/>
                      <a:pt x="48" y="16"/>
                      <a:pt x="48" y="16"/>
                    </a:cubicBezTo>
                    <a:cubicBezTo>
                      <a:pt x="48" y="13"/>
                      <a:pt x="49" y="12"/>
                      <a:pt x="52" y="12"/>
                    </a:cubicBezTo>
                    <a:cubicBezTo>
                      <a:pt x="54" y="12"/>
                      <a:pt x="56" y="13"/>
                      <a:pt x="56" y="16"/>
                    </a:cubicBezTo>
                    <a:cubicBezTo>
                      <a:pt x="56" y="32"/>
                      <a:pt x="56" y="32"/>
                      <a:pt x="56" y="32"/>
                    </a:cubicBezTo>
                    <a:cubicBezTo>
                      <a:pt x="56" y="34"/>
                      <a:pt x="54" y="36"/>
                      <a:pt x="52" y="36"/>
                    </a:cubicBezTo>
                    <a:close/>
                    <a:moveTo>
                      <a:pt x="40" y="36"/>
                    </a:moveTo>
                    <a:cubicBezTo>
                      <a:pt x="37" y="36"/>
                      <a:pt x="36" y="34"/>
                      <a:pt x="36" y="32"/>
                    </a:cubicBezTo>
                    <a:cubicBezTo>
                      <a:pt x="36" y="16"/>
                      <a:pt x="36" y="16"/>
                      <a:pt x="36" y="16"/>
                    </a:cubicBezTo>
                    <a:cubicBezTo>
                      <a:pt x="36" y="13"/>
                      <a:pt x="37" y="12"/>
                      <a:pt x="40" y="12"/>
                    </a:cubicBezTo>
                    <a:cubicBezTo>
                      <a:pt x="42" y="12"/>
                      <a:pt x="44" y="13"/>
                      <a:pt x="44" y="16"/>
                    </a:cubicBezTo>
                    <a:cubicBezTo>
                      <a:pt x="44" y="32"/>
                      <a:pt x="44" y="32"/>
                      <a:pt x="44" y="32"/>
                    </a:cubicBezTo>
                    <a:cubicBezTo>
                      <a:pt x="44" y="34"/>
                      <a:pt x="42" y="36"/>
                      <a:pt x="40" y="36"/>
                    </a:cubicBezTo>
                    <a:close/>
                    <a:moveTo>
                      <a:pt x="68" y="12"/>
                    </a:moveTo>
                    <a:cubicBezTo>
                      <a:pt x="68" y="5"/>
                      <a:pt x="62" y="0"/>
                      <a:pt x="56" y="0"/>
                    </a:cubicBezTo>
                    <a:cubicBezTo>
                      <a:pt x="12" y="0"/>
                      <a:pt x="12" y="0"/>
                      <a:pt x="12" y="0"/>
                    </a:cubicBezTo>
                    <a:cubicBezTo>
                      <a:pt x="5" y="0"/>
                      <a:pt x="0" y="5"/>
                      <a:pt x="0" y="12"/>
                    </a:cubicBezTo>
                    <a:cubicBezTo>
                      <a:pt x="0" y="36"/>
                      <a:pt x="0" y="36"/>
                      <a:pt x="0" y="36"/>
                    </a:cubicBezTo>
                    <a:cubicBezTo>
                      <a:pt x="0" y="42"/>
                      <a:pt x="5" y="48"/>
                      <a:pt x="12" y="48"/>
                    </a:cubicBezTo>
                    <a:cubicBezTo>
                      <a:pt x="56" y="48"/>
                      <a:pt x="56" y="48"/>
                      <a:pt x="56" y="48"/>
                    </a:cubicBezTo>
                    <a:cubicBezTo>
                      <a:pt x="62" y="48"/>
                      <a:pt x="68" y="42"/>
                      <a:pt x="68" y="36"/>
                    </a:cubicBezTo>
                    <a:cubicBezTo>
                      <a:pt x="72" y="36"/>
                      <a:pt x="76" y="32"/>
                      <a:pt x="76" y="28"/>
                    </a:cubicBezTo>
                    <a:cubicBezTo>
                      <a:pt x="76" y="20"/>
                      <a:pt x="76" y="20"/>
                      <a:pt x="76" y="20"/>
                    </a:cubicBezTo>
                    <a:cubicBezTo>
                      <a:pt x="76" y="15"/>
                      <a:pt x="72" y="12"/>
                      <a:pt x="68" y="12"/>
                    </a:cubicBezTo>
                    <a:close/>
                    <a:moveTo>
                      <a:pt x="60" y="36"/>
                    </a:moveTo>
                    <a:cubicBezTo>
                      <a:pt x="60" y="38"/>
                      <a:pt x="58" y="40"/>
                      <a:pt x="56" y="40"/>
                    </a:cubicBezTo>
                    <a:cubicBezTo>
                      <a:pt x="12" y="40"/>
                      <a:pt x="12" y="40"/>
                      <a:pt x="12" y="40"/>
                    </a:cubicBezTo>
                    <a:cubicBezTo>
                      <a:pt x="9" y="40"/>
                      <a:pt x="8" y="38"/>
                      <a:pt x="8" y="36"/>
                    </a:cubicBezTo>
                    <a:cubicBezTo>
                      <a:pt x="8" y="12"/>
                      <a:pt x="8" y="12"/>
                      <a:pt x="8" y="12"/>
                    </a:cubicBezTo>
                    <a:cubicBezTo>
                      <a:pt x="8" y="9"/>
                      <a:pt x="9" y="8"/>
                      <a:pt x="12" y="8"/>
                    </a:cubicBezTo>
                    <a:cubicBezTo>
                      <a:pt x="56" y="8"/>
                      <a:pt x="56" y="8"/>
                      <a:pt x="56" y="8"/>
                    </a:cubicBezTo>
                    <a:cubicBezTo>
                      <a:pt x="58" y="8"/>
                      <a:pt x="60" y="9"/>
                      <a:pt x="60" y="12"/>
                    </a:cubicBezTo>
                    <a:lnTo>
                      <a:pt x="60" y="36"/>
                    </a:lnTo>
                    <a:close/>
                  </a:path>
                </a:pathLst>
              </a:custGeom>
              <a:solidFill>
                <a:schemeClr val="bg1"/>
              </a:solidFill>
              <a:ln>
                <a:noFill/>
              </a:ln>
            </p:spPr>
            <p:txBody>
              <a:bodyPr vert="horz" wrap="square" lIns="51838" tIns="25919" rIns="51838" bIns="25919" numCol="1" anchor="t" anchorCtr="0" compatLnSpc="1">
                <a:prstTxWarp prst="textNoShape">
                  <a:avLst/>
                </a:prstTxWarp>
              </a:bodyPr>
              <a:lstStyle/>
              <a:p>
                <a:pPr defTabSz="691122">
                  <a:defRPr/>
                </a:pPr>
                <a:endParaRPr lang="uk-UA" sz="756">
                  <a:solidFill>
                    <a:srgbClr val="000000"/>
                  </a:solidFill>
                  <a:latin typeface="Volvo Novum SemiLight"/>
                </a:endParaRPr>
              </a:p>
            </p:txBody>
          </p:sp>
        </p:grpSp>
      </p:grpSp>
      <p:pic>
        <p:nvPicPr>
          <p:cNvPr id="81" name="Picture 80" descr="A picture containing power shovel&#10;&#10;Description automatically generated">
            <a:extLst>
              <a:ext uri="{FF2B5EF4-FFF2-40B4-BE49-F238E27FC236}">
                <a16:creationId xmlns:a16="http://schemas.microsoft.com/office/drawing/2014/main" id="{F20756AE-742C-4678-B0F3-8A5A80492C36}"/>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3204595" y="2499775"/>
            <a:ext cx="2274097" cy="1362064"/>
          </a:xfrm>
          <a:prstGeom prst="rect">
            <a:avLst/>
          </a:prstGeom>
        </p:spPr>
      </p:pic>
      <p:sp>
        <p:nvSpPr>
          <p:cNvPr id="3" name="Rubrik 2">
            <a:extLst>
              <a:ext uri="{FF2B5EF4-FFF2-40B4-BE49-F238E27FC236}">
                <a16:creationId xmlns:a16="http://schemas.microsoft.com/office/drawing/2014/main" id="{8E011DF4-8C8A-8D32-D8D1-2193ED7D0D73}"/>
              </a:ext>
            </a:extLst>
          </p:cNvPr>
          <p:cNvSpPr>
            <a:spLocks noGrp="1"/>
          </p:cNvSpPr>
          <p:nvPr>
            <p:ph type="title"/>
          </p:nvPr>
        </p:nvSpPr>
        <p:spPr/>
        <p:txBody>
          <a:bodyPr/>
          <a:lstStyle/>
          <a:p>
            <a:r>
              <a:rPr lang="sv-SE" err="1">
                <a:solidFill>
                  <a:srgbClr val="000000"/>
                </a:solidFill>
              </a:rPr>
              <a:t>Our</a:t>
            </a:r>
            <a:r>
              <a:rPr lang="sv-SE">
                <a:solidFill>
                  <a:srgbClr val="000000"/>
                </a:solidFill>
              </a:rPr>
              <a:t> </a:t>
            </a:r>
            <a:r>
              <a:rPr lang="sv-SE" err="1">
                <a:solidFill>
                  <a:srgbClr val="000000"/>
                </a:solidFill>
              </a:rPr>
              <a:t>product</a:t>
            </a:r>
            <a:r>
              <a:rPr lang="sv-SE">
                <a:solidFill>
                  <a:srgbClr val="000000"/>
                </a:solidFill>
              </a:rPr>
              <a:t> </a:t>
            </a:r>
            <a:r>
              <a:rPr lang="sv-SE" err="1">
                <a:solidFill>
                  <a:srgbClr val="000000"/>
                </a:solidFill>
              </a:rPr>
              <a:t>path</a:t>
            </a:r>
            <a:r>
              <a:rPr lang="sv-SE">
                <a:solidFill>
                  <a:srgbClr val="000000"/>
                </a:solidFill>
              </a:rPr>
              <a:t> </a:t>
            </a:r>
            <a:r>
              <a:rPr lang="sv-SE" err="1">
                <a:solidFill>
                  <a:srgbClr val="000000"/>
                </a:solidFill>
              </a:rPr>
              <a:t>towards</a:t>
            </a:r>
            <a:r>
              <a:rPr lang="sv-SE">
                <a:solidFill>
                  <a:srgbClr val="000000"/>
                </a:solidFill>
              </a:rPr>
              <a:t> </a:t>
            </a:r>
            <a:r>
              <a:rPr lang="sv-SE" err="1">
                <a:solidFill>
                  <a:srgbClr val="000000"/>
                </a:solidFill>
              </a:rPr>
              <a:t>zero</a:t>
            </a:r>
            <a:r>
              <a:rPr lang="sv-SE">
                <a:solidFill>
                  <a:srgbClr val="000000"/>
                </a:solidFill>
              </a:rPr>
              <a:t> emission</a:t>
            </a:r>
            <a:endParaRPr lang="sv-SE"/>
          </a:p>
        </p:txBody>
      </p:sp>
      <p:sp>
        <p:nvSpPr>
          <p:cNvPr id="2" name="Date Placeholder 1">
            <a:extLst>
              <a:ext uri="{FF2B5EF4-FFF2-40B4-BE49-F238E27FC236}">
                <a16:creationId xmlns:a16="http://schemas.microsoft.com/office/drawing/2014/main" id="{313A9EB7-6251-4DBA-A193-4A4D5CDD216C}"/>
              </a:ext>
            </a:extLst>
          </p:cNvPr>
          <p:cNvSpPr>
            <a:spLocks noGrp="1"/>
          </p:cNvSpPr>
          <p:nvPr>
            <p:ph type="dt" sz="half" idx="10"/>
          </p:nvPr>
        </p:nvSpPr>
        <p:spPr/>
        <p:txBody>
          <a:bodyPr/>
          <a:lstStyle/>
          <a:p>
            <a:fld id="{3AA61EBC-07F0-446A-B50A-4D5B609BE9F6}" type="datetime1">
              <a:rPr lang="en-US" smtClean="0"/>
              <a:t>2/27/2023</a:t>
            </a:fld>
            <a:endParaRPr lang="en-US"/>
          </a:p>
        </p:txBody>
      </p:sp>
      <p:sp>
        <p:nvSpPr>
          <p:cNvPr id="82" name="Slide Number Placeholder 81">
            <a:extLst>
              <a:ext uri="{FF2B5EF4-FFF2-40B4-BE49-F238E27FC236}">
                <a16:creationId xmlns:a16="http://schemas.microsoft.com/office/drawing/2014/main" id="{C6A462ED-5E53-4CDB-82BE-5D1E1C17D494}"/>
              </a:ext>
            </a:extLst>
          </p:cNvPr>
          <p:cNvSpPr>
            <a:spLocks noGrp="1"/>
          </p:cNvSpPr>
          <p:nvPr>
            <p:ph type="sldNum" sz="quarter" idx="12"/>
          </p:nvPr>
        </p:nvSpPr>
        <p:spPr/>
        <p:txBody>
          <a:bodyPr/>
          <a:lstStyle/>
          <a:p>
            <a:fld id="{F4BB9EDD-1740-4E4A-8601-A7D0893F42E6}" type="slidenum">
              <a:rPr lang="en-US" smtClean="0"/>
              <a:pPr/>
              <a:t>22</a:t>
            </a:fld>
            <a:endParaRPr lang="en-US"/>
          </a:p>
        </p:txBody>
      </p:sp>
      <p:sp>
        <p:nvSpPr>
          <p:cNvPr id="83" name="Footer Placeholder 82">
            <a:extLst>
              <a:ext uri="{FF2B5EF4-FFF2-40B4-BE49-F238E27FC236}">
                <a16:creationId xmlns:a16="http://schemas.microsoft.com/office/drawing/2014/main" id="{54C74121-D759-4599-A87A-28C0D826B3D4}"/>
              </a:ext>
            </a:extLst>
          </p:cNvPr>
          <p:cNvSpPr>
            <a:spLocks noGrp="1"/>
          </p:cNvSpPr>
          <p:nvPr>
            <p:ph type="ftr" sz="quarter" idx="11"/>
          </p:nvPr>
        </p:nvSpPr>
        <p:spPr/>
        <p:txBody>
          <a:bodyPr/>
          <a:lstStyle/>
          <a:p>
            <a:r>
              <a:rPr lang="en-US"/>
              <a:t>Volvo CE - Company Presentation</a:t>
            </a:r>
          </a:p>
        </p:txBody>
      </p:sp>
    </p:spTree>
    <p:extLst>
      <p:ext uri="{BB962C8B-B14F-4D97-AF65-F5344CB8AC3E}">
        <p14:creationId xmlns:p14="http://schemas.microsoft.com/office/powerpoint/2010/main" val="2740957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himmel, utomhus&#10;&#10;Automatiskt genererad beskrivning">
            <a:extLst>
              <a:ext uri="{FF2B5EF4-FFF2-40B4-BE49-F238E27FC236}">
                <a16:creationId xmlns:a16="http://schemas.microsoft.com/office/drawing/2014/main" id="{5872647B-1AE5-19AE-7BC8-DF6380CFD0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 y="-42"/>
            <a:ext cx="6911771" cy="3887871"/>
          </a:xfrm>
          <a:prstGeom prst="rect">
            <a:avLst/>
          </a:prstGeom>
        </p:spPr>
      </p:pic>
      <p:sp>
        <p:nvSpPr>
          <p:cNvPr id="9" name="Rektangel 8">
            <a:extLst>
              <a:ext uri="{FF2B5EF4-FFF2-40B4-BE49-F238E27FC236}">
                <a16:creationId xmlns:a16="http://schemas.microsoft.com/office/drawing/2014/main" id="{317BD16F-DFAE-369A-F8BC-F319B420B223}"/>
              </a:ext>
            </a:extLst>
          </p:cNvPr>
          <p:cNvSpPr/>
          <p:nvPr/>
        </p:nvSpPr>
        <p:spPr>
          <a:xfrm rot="5400000">
            <a:off x="283921" y="-283858"/>
            <a:ext cx="3887872" cy="4455507"/>
          </a:xfrm>
          <a:prstGeom prst="rect">
            <a:avLst/>
          </a:prstGeom>
          <a:gradFill>
            <a:gsLst>
              <a:gs pos="0">
                <a:schemeClr val="tx1">
                  <a:alpha val="0"/>
                </a:schemeClr>
              </a:gs>
              <a:gs pos="67000">
                <a:schemeClr val="tx1">
                  <a:alpha val="20113"/>
                </a:scheme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sv-SE" sz="794" err="1">
              <a:solidFill>
                <a:schemeClr val="bg1"/>
              </a:solidFill>
            </a:endParaRPr>
          </a:p>
        </p:txBody>
      </p:sp>
      <p:sp>
        <p:nvSpPr>
          <p:cNvPr id="4" name="Text Placeholder 3">
            <a:extLst>
              <a:ext uri="{FF2B5EF4-FFF2-40B4-BE49-F238E27FC236}">
                <a16:creationId xmlns:a16="http://schemas.microsoft.com/office/drawing/2014/main" id="{0D9E7EE8-B7C5-4AAC-ADB0-7C0D068AC865}"/>
              </a:ext>
            </a:extLst>
          </p:cNvPr>
          <p:cNvSpPr>
            <a:spLocks noGrp="1"/>
          </p:cNvSpPr>
          <p:nvPr>
            <p:ph type="body" sz="quarter" idx="16"/>
          </p:nvPr>
        </p:nvSpPr>
        <p:spPr/>
        <p:txBody>
          <a:bodyPr/>
          <a:lstStyle/>
          <a:p>
            <a:endParaRPr lang="nl-BE"/>
          </a:p>
        </p:txBody>
      </p:sp>
      <p:sp>
        <p:nvSpPr>
          <p:cNvPr id="8" name="Title 12">
            <a:extLst>
              <a:ext uri="{FF2B5EF4-FFF2-40B4-BE49-F238E27FC236}">
                <a16:creationId xmlns:a16="http://schemas.microsoft.com/office/drawing/2014/main" id="{4F7B9ECE-E964-4E07-899C-33A51B7F5032}"/>
              </a:ext>
            </a:extLst>
          </p:cNvPr>
          <p:cNvSpPr txBox="1">
            <a:spLocks/>
          </p:cNvSpPr>
          <p:nvPr/>
        </p:nvSpPr>
        <p:spPr>
          <a:xfrm>
            <a:off x="384197" y="465324"/>
            <a:ext cx="4071413" cy="1123261"/>
          </a:xfrm>
          <a:prstGeom prst="rect">
            <a:avLst/>
          </a:prstGeom>
        </p:spPr>
        <p:txBody>
          <a:bodyPr vert="horz" lIns="51838" tIns="102044" rIns="51838" bIns="25919" rtlCol="0" anchor="t" anchorCtr="0">
            <a:noAutofit/>
          </a:bodyPr>
          <a:lstStyle>
            <a:lvl1pPr algn="l" defTabSz="967710" rtl="0" eaLnBrk="1" latinLnBrk="0" hangingPunct="1">
              <a:lnSpc>
                <a:spcPct val="70000"/>
              </a:lnSpc>
              <a:spcBef>
                <a:spcPct val="0"/>
              </a:spcBef>
              <a:buNone/>
              <a:defRPr lang="en-US" sz="5400" b="0" kern="1200" spc="320" baseline="0">
                <a:solidFill>
                  <a:schemeClr val="bg1"/>
                </a:solidFill>
                <a:latin typeface="Volvo Broad Pro" panose="02000606020000020004" pitchFamily="50" charset="0"/>
                <a:ea typeface="+mj-ea"/>
                <a:cs typeface="+mn-cs"/>
              </a:defRPr>
            </a:lvl1pPr>
          </a:lstStyle>
          <a:p>
            <a:pPr defTabSz="548575">
              <a:defRPr/>
            </a:pPr>
            <a:r>
              <a:rPr lang="sv-SE" sz="3061" spc="181" err="1">
                <a:solidFill>
                  <a:srgbClr val="FFFFFF"/>
                </a:solidFill>
              </a:rPr>
              <a:t>Together</a:t>
            </a:r>
            <a:r>
              <a:rPr lang="sv-SE" sz="3061" spc="181">
                <a:solidFill>
                  <a:srgbClr val="FFFFFF"/>
                </a:solidFill>
              </a:rPr>
              <a:t> </a:t>
            </a:r>
            <a:r>
              <a:rPr lang="sv-SE" sz="3061" spc="181" err="1">
                <a:solidFill>
                  <a:srgbClr val="FFFFFF"/>
                </a:solidFill>
              </a:rPr>
              <a:t>we</a:t>
            </a:r>
            <a:r>
              <a:rPr lang="sv-SE" sz="3061" spc="181">
                <a:solidFill>
                  <a:srgbClr val="FFFFFF"/>
                </a:solidFill>
              </a:rPr>
              <a:t> </a:t>
            </a:r>
            <a:br>
              <a:rPr lang="sv-SE" sz="3061" spc="181">
                <a:solidFill>
                  <a:srgbClr val="FFFFFF"/>
                </a:solidFill>
              </a:rPr>
            </a:br>
            <a:r>
              <a:rPr lang="sv-SE" sz="3061" spc="181" err="1">
                <a:solidFill>
                  <a:srgbClr val="FFFFFF"/>
                </a:solidFill>
              </a:rPr>
              <a:t>build</a:t>
            </a:r>
            <a:r>
              <a:rPr lang="sv-SE" sz="3061" spc="181">
                <a:solidFill>
                  <a:srgbClr val="FFFFFF"/>
                </a:solidFill>
              </a:rPr>
              <a:t> the </a:t>
            </a:r>
            <a:r>
              <a:rPr lang="sv-SE" sz="3061" spc="181" err="1">
                <a:solidFill>
                  <a:srgbClr val="FFFFFF"/>
                </a:solidFill>
              </a:rPr>
              <a:t>world</a:t>
            </a:r>
            <a:r>
              <a:rPr lang="sv-SE" sz="3061" spc="181">
                <a:solidFill>
                  <a:srgbClr val="FFFFFF"/>
                </a:solidFill>
              </a:rPr>
              <a:t> </a:t>
            </a:r>
            <a:br>
              <a:rPr lang="sv-SE" sz="3061" spc="181">
                <a:solidFill>
                  <a:srgbClr val="FFFFFF"/>
                </a:solidFill>
              </a:rPr>
            </a:br>
            <a:r>
              <a:rPr lang="sv-SE" sz="3061" spc="181" err="1">
                <a:solidFill>
                  <a:srgbClr val="FFFFFF"/>
                </a:solidFill>
              </a:rPr>
              <a:t>we</a:t>
            </a:r>
            <a:r>
              <a:rPr lang="sv-SE" sz="3061" spc="181">
                <a:solidFill>
                  <a:srgbClr val="FFFFFF"/>
                </a:solidFill>
              </a:rPr>
              <a:t> </a:t>
            </a:r>
            <a:r>
              <a:rPr lang="sv-SE" sz="3061" spc="181" err="1">
                <a:solidFill>
                  <a:srgbClr val="FFFFFF"/>
                </a:solidFill>
              </a:rPr>
              <a:t>want</a:t>
            </a:r>
            <a:r>
              <a:rPr lang="sv-SE" sz="3061" spc="181">
                <a:solidFill>
                  <a:srgbClr val="FFFFFF"/>
                </a:solidFill>
              </a:rPr>
              <a:t> to live in.</a:t>
            </a:r>
          </a:p>
        </p:txBody>
      </p:sp>
      <p:sp>
        <p:nvSpPr>
          <p:cNvPr id="7" name="Slide Number Placeholder 6">
            <a:extLst>
              <a:ext uri="{FF2B5EF4-FFF2-40B4-BE49-F238E27FC236}">
                <a16:creationId xmlns:a16="http://schemas.microsoft.com/office/drawing/2014/main" id="{BFAB442C-EBD3-4D33-8C7C-F58C6B83B556}"/>
              </a:ext>
            </a:extLst>
          </p:cNvPr>
          <p:cNvSpPr>
            <a:spLocks noGrp="1"/>
          </p:cNvSpPr>
          <p:nvPr>
            <p:ph type="sldNum" sz="quarter" idx="19"/>
          </p:nvPr>
        </p:nvSpPr>
        <p:spPr/>
        <p:txBody>
          <a:bodyPr/>
          <a:lstStyle/>
          <a:p>
            <a:fld id="{F4BB9EDD-1740-4E4A-8601-A7D0893F42E6}" type="slidenum">
              <a:rPr lang="en-US" smtClean="0"/>
              <a:pPr/>
              <a:t>23</a:t>
            </a:fld>
            <a:endParaRPr lang="en-US"/>
          </a:p>
        </p:txBody>
      </p:sp>
      <p:sp>
        <p:nvSpPr>
          <p:cNvPr id="3" name="Date Placeholder 2">
            <a:extLst>
              <a:ext uri="{FF2B5EF4-FFF2-40B4-BE49-F238E27FC236}">
                <a16:creationId xmlns:a16="http://schemas.microsoft.com/office/drawing/2014/main" id="{D34BA213-42C4-4B2C-B907-C9E32B976CF2}"/>
              </a:ext>
            </a:extLst>
          </p:cNvPr>
          <p:cNvSpPr>
            <a:spLocks noGrp="1"/>
          </p:cNvSpPr>
          <p:nvPr>
            <p:ph type="dt" sz="half" idx="17"/>
          </p:nvPr>
        </p:nvSpPr>
        <p:spPr/>
        <p:txBody>
          <a:bodyPr/>
          <a:lstStyle/>
          <a:p>
            <a:fld id="{215ACBA4-FACB-4472-9D21-76B04A224E1D}" type="datetime1">
              <a:rPr lang="en-US" smtClean="0"/>
              <a:t>2/27/2023</a:t>
            </a:fld>
            <a:endParaRPr lang="en-US"/>
          </a:p>
        </p:txBody>
      </p:sp>
      <p:sp>
        <p:nvSpPr>
          <p:cNvPr id="5" name="Footer Placeholder 4">
            <a:extLst>
              <a:ext uri="{FF2B5EF4-FFF2-40B4-BE49-F238E27FC236}">
                <a16:creationId xmlns:a16="http://schemas.microsoft.com/office/drawing/2014/main" id="{06BDE343-8A7B-427C-BE93-A25693028178}"/>
              </a:ext>
            </a:extLst>
          </p:cNvPr>
          <p:cNvSpPr>
            <a:spLocks noGrp="1"/>
          </p:cNvSpPr>
          <p:nvPr>
            <p:ph type="ftr" sz="quarter" idx="18"/>
          </p:nvPr>
        </p:nvSpPr>
        <p:spPr/>
        <p:txBody>
          <a:bodyPr/>
          <a:lstStyle/>
          <a:p>
            <a:r>
              <a:rPr lang="en-US"/>
              <a:t>Volvo CE - Company Presentation</a:t>
            </a:r>
          </a:p>
        </p:txBody>
      </p:sp>
      <p:sp>
        <p:nvSpPr>
          <p:cNvPr id="2" name="Title 12">
            <a:extLst>
              <a:ext uri="{FF2B5EF4-FFF2-40B4-BE49-F238E27FC236}">
                <a16:creationId xmlns:a16="http://schemas.microsoft.com/office/drawing/2014/main" id="{3BDB941A-CAF1-56AE-A9E7-07F85B587591}"/>
              </a:ext>
            </a:extLst>
          </p:cNvPr>
          <p:cNvSpPr txBox="1">
            <a:spLocks/>
          </p:cNvSpPr>
          <p:nvPr/>
        </p:nvSpPr>
        <p:spPr>
          <a:xfrm>
            <a:off x="384197" y="3177211"/>
            <a:ext cx="4071413" cy="439715"/>
          </a:xfrm>
          <a:prstGeom prst="rect">
            <a:avLst/>
          </a:prstGeom>
        </p:spPr>
        <p:txBody>
          <a:bodyPr vert="horz" lIns="51838" tIns="102044" rIns="51838" bIns="25919" rtlCol="0" anchor="t" anchorCtr="0">
            <a:noAutofit/>
          </a:bodyPr>
          <a:lstStyle>
            <a:lvl1pPr algn="l" defTabSz="967710" rtl="0" eaLnBrk="1" latinLnBrk="0" hangingPunct="1">
              <a:lnSpc>
                <a:spcPct val="70000"/>
              </a:lnSpc>
              <a:spcBef>
                <a:spcPct val="0"/>
              </a:spcBef>
              <a:buNone/>
              <a:defRPr lang="en-US" sz="5400" b="0" kern="1200" spc="320" baseline="0">
                <a:solidFill>
                  <a:schemeClr val="bg1"/>
                </a:solidFill>
                <a:latin typeface="Volvo Broad Pro" panose="02000606020000020004" pitchFamily="50" charset="0"/>
                <a:ea typeface="+mj-ea"/>
                <a:cs typeface="+mn-cs"/>
              </a:defRPr>
            </a:lvl1pPr>
          </a:lstStyle>
          <a:p>
            <a:pPr defTabSz="548575">
              <a:defRPr/>
            </a:pPr>
            <a:r>
              <a:rPr lang="sv-SE" sz="3061" spc="181" err="1">
                <a:solidFill>
                  <a:srgbClr val="FFFFFF"/>
                </a:solidFill>
              </a:rPr>
              <a:t>Thank</a:t>
            </a:r>
            <a:r>
              <a:rPr lang="sv-SE" sz="3061" spc="181">
                <a:solidFill>
                  <a:srgbClr val="FFFFFF"/>
                </a:solidFill>
              </a:rPr>
              <a:t> </a:t>
            </a:r>
            <a:r>
              <a:rPr lang="sv-SE" sz="3061" spc="181" err="1">
                <a:solidFill>
                  <a:srgbClr val="FFFFFF"/>
                </a:solidFill>
              </a:rPr>
              <a:t>you</a:t>
            </a:r>
            <a:r>
              <a:rPr lang="sv-SE" sz="3061" spc="181">
                <a:solidFill>
                  <a:srgbClr val="FFFFFF"/>
                </a:solidFill>
              </a:rPr>
              <a:t>!</a:t>
            </a:r>
          </a:p>
        </p:txBody>
      </p:sp>
    </p:spTree>
    <p:extLst>
      <p:ext uri="{BB962C8B-B14F-4D97-AF65-F5344CB8AC3E}">
        <p14:creationId xmlns:p14="http://schemas.microsoft.com/office/powerpoint/2010/main" val="2007584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60E149-6E01-4DDA-A36A-03C0C7273A37}"/>
              </a:ext>
            </a:extLst>
          </p:cNvPr>
          <p:cNvSpPr>
            <a:spLocks noGrp="1"/>
          </p:cNvSpPr>
          <p:nvPr>
            <p:ph type="sldNum" sz="quarter" idx="19"/>
          </p:nvPr>
        </p:nvSpPr>
        <p:spPr/>
        <p:txBody>
          <a:bodyPr/>
          <a:lstStyle/>
          <a:p>
            <a:fld id="{F4BB9EDD-1740-4E4A-8601-A7D0893F42E6}" type="slidenum">
              <a:rPr lang="en-US" smtClean="0"/>
              <a:pPr/>
              <a:t>24</a:t>
            </a:fld>
            <a:endParaRPr lang="en-US"/>
          </a:p>
        </p:txBody>
      </p:sp>
      <p:sp>
        <p:nvSpPr>
          <p:cNvPr id="2" name="Date Placeholder 1">
            <a:extLst>
              <a:ext uri="{FF2B5EF4-FFF2-40B4-BE49-F238E27FC236}">
                <a16:creationId xmlns:a16="http://schemas.microsoft.com/office/drawing/2014/main" id="{C8D3E0CB-5099-4A53-9505-5FC5BE05C793}"/>
              </a:ext>
            </a:extLst>
          </p:cNvPr>
          <p:cNvSpPr>
            <a:spLocks noGrp="1"/>
          </p:cNvSpPr>
          <p:nvPr>
            <p:ph type="dt" sz="half" idx="17"/>
          </p:nvPr>
        </p:nvSpPr>
        <p:spPr/>
        <p:txBody>
          <a:bodyPr/>
          <a:lstStyle/>
          <a:p>
            <a:fld id="{FF92EE4D-5EF0-40C8-AB48-D0A9B59D05F8}" type="datetime1">
              <a:rPr lang="en-US" smtClean="0"/>
              <a:t>2/27/2023</a:t>
            </a:fld>
            <a:endParaRPr lang="en-US"/>
          </a:p>
        </p:txBody>
      </p:sp>
      <p:sp>
        <p:nvSpPr>
          <p:cNvPr id="5" name="Footer Placeholder 4">
            <a:extLst>
              <a:ext uri="{FF2B5EF4-FFF2-40B4-BE49-F238E27FC236}">
                <a16:creationId xmlns:a16="http://schemas.microsoft.com/office/drawing/2014/main" id="{AA70B5E1-2F08-4331-A263-409AFA2D41DF}"/>
              </a:ext>
            </a:extLst>
          </p:cNvPr>
          <p:cNvSpPr>
            <a:spLocks noGrp="1"/>
          </p:cNvSpPr>
          <p:nvPr>
            <p:ph type="ftr" sz="quarter" idx="18"/>
          </p:nvPr>
        </p:nvSpPr>
        <p:spPr/>
        <p:txBody>
          <a:bodyPr/>
          <a:lstStyle/>
          <a:p>
            <a:r>
              <a:rPr lang="en-US"/>
              <a:t>Volvo CE - Company Presentation</a:t>
            </a:r>
          </a:p>
        </p:txBody>
      </p:sp>
    </p:spTree>
    <p:extLst>
      <p:ext uri="{BB962C8B-B14F-4D97-AF65-F5344CB8AC3E}">
        <p14:creationId xmlns:p14="http://schemas.microsoft.com/office/powerpoint/2010/main" val="2459729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8C4881-7C9A-4834-B66B-244E4D684E16}"/>
              </a:ext>
            </a:extLst>
          </p:cNvPr>
          <p:cNvSpPr>
            <a:spLocks noGrp="1"/>
          </p:cNvSpPr>
          <p:nvPr>
            <p:ph type="sldNum" sz="quarter" idx="11"/>
          </p:nvPr>
        </p:nvSpPr>
        <p:spPr/>
        <p:txBody>
          <a:bodyPr/>
          <a:lstStyle/>
          <a:p>
            <a:fld id="{F4BB9EDD-1740-4E4A-8601-A7D0893F42E6}" type="slidenum">
              <a:rPr lang="en-US" smtClean="0"/>
              <a:pPr/>
              <a:t>25</a:t>
            </a:fld>
            <a:endParaRPr lang="en-US"/>
          </a:p>
        </p:txBody>
      </p:sp>
      <p:sp>
        <p:nvSpPr>
          <p:cNvPr id="5" name="Subtitle 4">
            <a:extLst>
              <a:ext uri="{FF2B5EF4-FFF2-40B4-BE49-F238E27FC236}">
                <a16:creationId xmlns:a16="http://schemas.microsoft.com/office/drawing/2014/main" id="{C68550A1-8616-47FB-8357-0BFAC029CBA6}"/>
              </a:ext>
            </a:extLst>
          </p:cNvPr>
          <p:cNvSpPr>
            <a:spLocks noGrp="1"/>
          </p:cNvSpPr>
          <p:nvPr>
            <p:ph type="subTitle" idx="1"/>
          </p:nvPr>
        </p:nvSpPr>
        <p:spPr>
          <a:xfrm>
            <a:off x="1305085" y="2037585"/>
            <a:ext cx="3560797" cy="715862"/>
          </a:xfrm>
        </p:spPr>
        <p:txBody>
          <a:bodyPr/>
          <a:lstStyle/>
          <a:p>
            <a:pPr algn="l"/>
            <a:r>
              <a:rPr lang="sv-SE" b="1"/>
              <a:t>Volvo CE </a:t>
            </a:r>
            <a:r>
              <a:rPr lang="sv-SE" b="1" err="1"/>
              <a:t>facts</a:t>
            </a:r>
            <a:r>
              <a:rPr lang="sv-SE" b="1"/>
              <a:t> &amp; </a:t>
            </a:r>
            <a:r>
              <a:rPr lang="sv-SE" b="1" err="1"/>
              <a:t>figures</a:t>
            </a:r>
            <a:endParaRPr lang="sv-SE" b="1"/>
          </a:p>
          <a:p>
            <a:pPr algn="l"/>
            <a:r>
              <a:rPr lang="sv-SE" b="1"/>
              <a:t>Volvo Group </a:t>
            </a:r>
            <a:r>
              <a:rPr lang="sv-SE" b="1" err="1"/>
              <a:t>facts</a:t>
            </a:r>
            <a:r>
              <a:rPr lang="sv-SE" b="1"/>
              <a:t> &amp; </a:t>
            </a:r>
            <a:r>
              <a:rPr lang="sv-SE" b="1" err="1"/>
              <a:t>figures</a:t>
            </a:r>
            <a:endParaRPr lang="sv-SE" b="1"/>
          </a:p>
          <a:p>
            <a:pPr algn="l"/>
            <a:r>
              <a:rPr lang="sv-SE" b="1"/>
              <a:t>Volvo CE in different </a:t>
            </a:r>
            <a:r>
              <a:rPr lang="sv-SE" b="1" err="1"/>
              <a:t>industry</a:t>
            </a:r>
            <a:r>
              <a:rPr lang="sv-SE" b="1"/>
              <a:t> segments</a:t>
            </a:r>
          </a:p>
          <a:p>
            <a:pPr algn="l"/>
            <a:endParaRPr lang="sv-SE"/>
          </a:p>
          <a:p>
            <a:pPr algn="l"/>
            <a:endParaRPr lang="sv-SE"/>
          </a:p>
          <a:p>
            <a:pPr algn="l"/>
            <a:endParaRPr lang="en-US"/>
          </a:p>
        </p:txBody>
      </p:sp>
      <p:sp>
        <p:nvSpPr>
          <p:cNvPr id="6" name="Title 5">
            <a:extLst>
              <a:ext uri="{FF2B5EF4-FFF2-40B4-BE49-F238E27FC236}">
                <a16:creationId xmlns:a16="http://schemas.microsoft.com/office/drawing/2014/main" id="{AEB99836-D9E1-4B13-A4D8-C2D2838F32E8}"/>
              </a:ext>
            </a:extLst>
          </p:cNvPr>
          <p:cNvSpPr>
            <a:spLocks noGrp="1"/>
          </p:cNvSpPr>
          <p:nvPr>
            <p:ph type="title"/>
          </p:nvPr>
        </p:nvSpPr>
        <p:spPr>
          <a:xfrm>
            <a:off x="1305086" y="1224083"/>
            <a:ext cx="4642235" cy="643656"/>
          </a:xfrm>
        </p:spPr>
        <p:txBody>
          <a:bodyPr/>
          <a:lstStyle/>
          <a:p>
            <a:pPr algn="l"/>
            <a:r>
              <a:rPr lang="sv-SE"/>
              <a:t>ADDITIONAL SLIDES TO PICK FROM</a:t>
            </a:r>
            <a:endParaRPr lang="en-US"/>
          </a:p>
        </p:txBody>
      </p:sp>
      <p:sp>
        <p:nvSpPr>
          <p:cNvPr id="7" name="Text Placeholder 6">
            <a:extLst>
              <a:ext uri="{FF2B5EF4-FFF2-40B4-BE49-F238E27FC236}">
                <a16:creationId xmlns:a16="http://schemas.microsoft.com/office/drawing/2014/main" id="{C1449124-9A73-4DA0-9507-2538C9ADEEF3}"/>
              </a:ext>
            </a:extLst>
          </p:cNvPr>
          <p:cNvSpPr>
            <a:spLocks noGrp="1"/>
          </p:cNvSpPr>
          <p:nvPr>
            <p:ph type="body" sz="quarter" idx="16"/>
          </p:nvPr>
        </p:nvSpPr>
        <p:spPr/>
        <p:txBody>
          <a:bodyPr/>
          <a:lstStyle/>
          <a:p>
            <a:endParaRPr lang="en-US"/>
          </a:p>
        </p:txBody>
      </p:sp>
      <p:sp>
        <p:nvSpPr>
          <p:cNvPr id="4" name="Date Placeholder 3">
            <a:extLst>
              <a:ext uri="{FF2B5EF4-FFF2-40B4-BE49-F238E27FC236}">
                <a16:creationId xmlns:a16="http://schemas.microsoft.com/office/drawing/2014/main" id="{003F19DC-67E3-4C12-A16B-E53B17606C15}"/>
              </a:ext>
            </a:extLst>
          </p:cNvPr>
          <p:cNvSpPr>
            <a:spLocks noGrp="1"/>
          </p:cNvSpPr>
          <p:nvPr>
            <p:ph type="dt" sz="half" idx="12"/>
          </p:nvPr>
        </p:nvSpPr>
        <p:spPr/>
        <p:txBody>
          <a:bodyPr/>
          <a:lstStyle/>
          <a:p>
            <a:fld id="{7F4D23ED-8943-4790-828E-789196C8E27D}" type="datetime1">
              <a:rPr lang="en-US" smtClean="0"/>
              <a:t>2/27/2023</a:t>
            </a:fld>
            <a:endParaRPr lang="en-US"/>
          </a:p>
        </p:txBody>
      </p:sp>
      <p:sp>
        <p:nvSpPr>
          <p:cNvPr id="8" name="Footer Placeholder 7">
            <a:extLst>
              <a:ext uri="{FF2B5EF4-FFF2-40B4-BE49-F238E27FC236}">
                <a16:creationId xmlns:a16="http://schemas.microsoft.com/office/drawing/2014/main" id="{0CCA4B82-2805-4C6C-BD1B-F8E0BAE4E448}"/>
              </a:ext>
            </a:extLst>
          </p:cNvPr>
          <p:cNvSpPr>
            <a:spLocks noGrp="1"/>
          </p:cNvSpPr>
          <p:nvPr>
            <p:ph type="ftr" sz="quarter" idx="10"/>
          </p:nvPr>
        </p:nvSpPr>
        <p:spPr/>
        <p:txBody>
          <a:bodyPr/>
          <a:lstStyle/>
          <a:p>
            <a:r>
              <a:rPr lang="en-US"/>
              <a:t>Volvo CE - Company Presentation</a:t>
            </a:r>
          </a:p>
        </p:txBody>
      </p:sp>
    </p:spTree>
    <p:extLst>
      <p:ext uri="{BB962C8B-B14F-4D97-AF65-F5344CB8AC3E}">
        <p14:creationId xmlns:p14="http://schemas.microsoft.com/office/powerpoint/2010/main" val="84646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descr="En bild som visar text, väg, utomhus, transport&#10;&#10;Automatiskt genererad beskrivning">
            <a:extLst>
              <a:ext uri="{FF2B5EF4-FFF2-40B4-BE49-F238E27FC236}">
                <a16:creationId xmlns:a16="http://schemas.microsoft.com/office/drawing/2014/main" id="{F03B873D-0D7A-6088-7543-8924766042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8540" y="1943895"/>
            <a:ext cx="564894" cy="564894"/>
          </a:xfrm>
          <a:prstGeom prst="rect">
            <a:avLst/>
          </a:prstGeom>
        </p:spPr>
      </p:pic>
      <p:pic>
        <p:nvPicPr>
          <p:cNvPr id="26" name="Bildobjekt 25" descr="En bild som visar grön, blå&#10;&#10;Automatiskt genererad beskrivning">
            <a:extLst>
              <a:ext uri="{FF2B5EF4-FFF2-40B4-BE49-F238E27FC236}">
                <a16:creationId xmlns:a16="http://schemas.microsoft.com/office/drawing/2014/main" id="{346C3A42-2A89-86B2-139C-B59574287F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1131" y="1943895"/>
            <a:ext cx="564894" cy="564894"/>
          </a:xfrm>
          <a:prstGeom prst="rect">
            <a:avLst/>
          </a:prstGeom>
        </p:spPr>
      </p:pic>
      <p:sp>
        <p:nvSpPr>
          <p:cNvPr id="198" name="Rektangel 197">
            <a:extLst>
              <a:ext uri="{FF2B5EF4-FFF2-40B4-BE49-F238E27FC236}">
                <a16:creationId xmlns:a16="http://schemas.microsoft.com/office/drawing/2014/main" id="{8DA116A2-0FC9-B144-8908-ED008F5283AC}"/>
              </a:ext>
            </a:extLst>
          </p:cNvPr>
          <p:cNvSpPr/>
          <p:nvPr/>
        </p:nvSpPr>
        <p:spPr>
          <a:xfrm>
            <a:off x="2153249"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720">
                <a:solidFill>
                  <a:schemeClr val="tx1"/>
                </a:solidFill>
                <a:cs typeface="Arial" panose="020B0604020202020204" pitchFamily="34" charset="0"/>
              </a:rPr>
              <a:t>Volvo</a:t>
            </a:r>
            <a:br>
              <a:rPr lang="sv-SE" sz="720">
                <a:solidFill>
                  <a:schemeClr val="tx1"/>
                </a:solidFill>
                <a:cs typeface="Arial" panose="020B0604020202020204" pitchFamily="34" charset="0"/>
              </a:rPr>
            </a:br>
            <a:r>
              <a:rPr lang="sv-SE" sz="720">
                <a:solidFill>
                  <a:schemeClr val="tx1"/>
                </a:solidFill>
                <a:cs typeface="Arial" panose="020B0604020202020204" pitchFamily="34" charset="0"/>
              </a:rPr>
              <a:t>CE</a:t>
            </a:r>
          </a:p>
        </p:txBody>
      </p:sp>
      <p:sp>
        <p:nvSpPr>
          <p:cNvPr id="201" name="Rektangel 200">
            <a:extLst>
              <a:ext uri="{FF2B5EF4-FFF2-40B4-BE49-F238E27FC236}">
                <a16:creationId xmlns:a16="http://schemas.microsoft.com/office/drawing/2014/main" id="{50063D7B-0937-3C45-A5A6-F2135EB333A8}"/>
              </a:ext>
            </a:extLst>
          </p:cNvPr>
          <p:cNvSpPr/>
          <p:nvPr/>
        </p:nvSpPr>
        <p:spPr>
          <a:xfrm>
            <a:off x="2831953"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720">
                <a:solidFill>
                  <a:schemeClr val="tx1"/>
                </a:solidFill>
                <a:cs typeface="Arial" panose="020B0604020202020204" pitchFamily="34" charset="0"/>
              </a:rPr>
              <a:t>Volvo</a:t>
            </a:r>
            <a:br>
              <a:rPr lang="sv-SE" sz="720">
                <a:solidFill>
                  <a:schemeClr val="tx1"/>
                </a:solidFill>
                <a:cs typeface="Arial" panose="020B0604020202020204" pitchFamily="34" charset="0"/>
              </a:rPr>
            </a:br>
            <a:r>
              <a:rPr lang="sv-SE" sz="720">
                <a:solidFill>
                  <a:schemeClr val="tx1"/>
                </a:solidFill>
                <a:cs typeface="Arial" panose="020B0604020202020204" pitchFamily="34" charset="0"/>
              </a:rPr>
              <a:t>Buses</a:t>
            </a:r>
          </a:p>
        </p:txBody>
      </p:sp>
      <p:sp>
        <p:nvSpPr>
          <p:cNvPr id="202" name="Rektangel 201">
            <a:extLst>
              <a:ext uri="{FF2B5EF4-FFF2-40B4-BE49-F238E27FC236}">
                <a16:creationId xmlns:a16="http://schemas.microsoft.com/office/drawing/2014/main" id="{86E369C3-D664-7C4E-8E39-BBD6487FB243}"/>
              </a:ext>
            </a:extLst>
          </p:cNvPr>
          <p:cNvSpPr/>
          <p:nvPr/>
        </p:nvSpPr>
        <p:spPr>
          <a:xfrm>
            <a:off x="3508950"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720">
                <a:solidFill>
                  <a:schemeClr val="tx1"/>
                </a:solidFill>
                <a:cs typeface="Arial" panose="020B0604020202020204" pitchFamily="34" charset="0"/>
              </a:rPr>
              <a:t>Volvo</a:t>
            </a:r>
            <a:br>
              <a:rPr lang="sv-SE" sz="720">
                <a:solidFill>
                  <a:schemeClr val="tx1"/>
                </a:solidFill>
                <a:cs typeface="Arial" panose="020B0604020202020204" pitchFamily="34" charset="0"/>
              </a:rPr>
            </a:br>
            <a:r>
              <a:rPr lang="sv-SE" sz="720">
                <a:solidFill>
                  <a:schemeClr val="tx1"/>
                </a:solidFill>
                <a:cs typeface="Arial" panose="020B0604020202020204" pitchFamily="34" charset="0"/>
              </a:rPr>
              <a:t>Penta</a:t>
            </a:r>
          </a:p>
        </p:txBody>
      </p:sp>
      <p:sp>
        <p:nvSpPr>
          <p:cNvPr id="203" name="Rektangel 202">
            <a:extLst>
              <a:ext uri="{FF2B5EF4-FFF2-40B4-BE49-F238E27FC236}">
                <a16:creationId xmlns:a16="http://schemas.microsoft.com/office/drawing/2014/main" id="{5E83876F-F501-674D-B190-7DABAA11D7BE}"/>
              </a:ext>
            </a:extLst>
          </p:cNvPr>
          <p:cNvSpPr/>
          <p:nvPr/>
        </p:nvSpPr>
        <p:spPr>
          <a:xfrm>
            <a:off x="4862945"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744"/>
              </a:lnSpc>
            </a:pPr>
            <a:r>
              <a:rPr lang="sv-SE" sz="720">
                <a:solidFill>
                  <a:schemeClr val="tx1"/>
                </a:solidFill>
                <a:cs typeface="Arial" panose="020B0604020202020204" pitchFamily="34" charset="0"/>
              </a:rPr>
              <a:t>Volvo </a:t>
            </a:r>
            <a:r>
              <a:rPr lang="sv-SE" sz="720" err="1">
                <a:solidFill>
                  <a:schemeClr val="tx1"/>
                </a:solidFill>
                <a:cs typeface="Arial" panose="020B0604020202020204" pitchFamily="34" charset="0"/>
              </a:rPr>
              <a:t>Financial</a:t>
            </a:r>
            <a:br>
              <a:rPr lang="sv-SE" sz="720">
                <a:solidFill>
                  <a:schemeClr val="tx1"/>
                </a:solidFill>
                <a:cs typeface="Arial" panose="020B0604020202020204" pitchFamily="34" charset="0"/>
              </a:rPr>
            </a:br>
            <a:r>
              <a:rPr lang="sv-SE" sz="720">
                <a:solidFill>
                  <a:schemeClr val="tx1"/>
                </a:solidFill>
                <a:cs typeface="Arial" panose="020B0604020202020204" pitchFamily="34" charset="0"/>
              </a:rPr>
              <a:t>Services</a:t>
            </a:r>
          </a:p>
        </p:txBody>
      </p:sp>
      <p:sp>
        <p:nvSpPr>
          <p:cNvPr id="204" name="Rektangel 203">
            <a:extLst>
              <a:ext uri="{FF2B5EF4-FFF2-40B4-BE49-F238E27FC236}">
                <a16:creationId xmlns:a16="http://schemas.microsoft.com/office/drawing/2014/main" id="{189D8C36-B443-3249-891B-D90E432B466E}"/>
              </a:ext>
            </a:extLst>
          </p:cNvPr>
          <p:cNvSpPr/>
          <p:nvPr/>
        </p:nvSpPr>
        <p:spPr>
          <a:xfrm>
            <a:off x="5516689" y="2561389"/>
            <a:ext cx="607987"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744"/>
              </a:lnSpc>
            </a:pPr>
            <a:r>
              <a:rPr lang="sv-SE" sz="720">
                <a:solidFill>
                  <a:schemeClr val="tx1"/>
                </a:solidFill>
                <a:cs typeface="Arial" panose="020B0604020202020204" pitchFamily="34" charset="0"/>
              </a:rPr>
              <a:t>Volvo </a:t>
            </a:r>
            <a:br>
              <a:rPr lang="sv-SE" sz="720">
                <a:solidFill>
                  <a:schemeClr val="tx1"/>
                </a:solidFill>
                <a:cs typeface="Arial" panose="020B0604020202020204" pitchFamily="34" charset="0"/>
              </a:rPr>
            </a:br>
            <a:r>
              <a:rPr lang="sv-SE" sz="720" err="1">
                <a:solidFill>
                  <a:schemeClr val="tx1"/>
                </a:solidFill>
                <a:cs typeface="Arial" panose="020B0604020202020204" pitchFamily="34" charset="0"/>
              </a:rPr>
              <a:t>Autonomous</a:t>
            </a:r>
            <a:r>
              <a:rPr lang="sv-SE" sz="720">
                <a:solidFill>
                  <a:schemeClr val="tx1"/>
                </a:solidFill>
                <a:cs typeface="Arial" panose="020B0604020202020204" pitchFamily="34" charset="0"/>
              </a:rPr>
              <a:t> </a:t>
            </a:r>
          </a:p>
          <a:p>
            <a:pPr algn="ctr">
              <a:lnSpc>
                <a:spcPts val="744"/>
              </a:lnSpc>
            </a:pPr>
            <a:r>
              <a:rPr lang="sv-SE" sz="720">
                <a:solidFill>
                  <a:schemeClr val="tx1"/>
                </a:solidFill>
                <a:cs typeface="Arial" panose="020B0604020202020204" pitchFamily="34" charset="0"/>
              </a:rPr>
              <a:t>Solutions</a:t>
            </a:r>
          </a:p>
        </p:txBody>
      </p:sp>
      <p:sp>
        <p:nvSpPr>
          <p:cNvPr id="205" name="Rektangel 204">
            <a:extLst>
              <a:ext uri="{FF2B5EF4-FFF2-40B4-BE49-F238E27FC236}">
                <a16:creationId xmlns:a16="http://schemas.microsoft.com/office/drawing/2014/main" id="{5C41CF16-1744-2A45-87D4-7126A5AE458B}"/>
              </a:ext>
            </a:extLst>
          </p:cNvPr>
          <p:cNvSpPr/>
          <p:nvPr/>
        </p:nvSpPr>
        <p:spPr>
          <a:xfrm>
            <a:off x="6216938"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720" err="1">
                <a:solidFill>
                  <a:schemeClr val="tx1"/>
                </a:solidFill>
                <a:cs typeface="Arial" panose="020B0604020202020204" pitchFamily="34" charset="0"/>
              </a:rPr>
              <a:t>Arquus</a:t>
            </a:r>
            <a:endParaRPr lang="sv-SE" sz="720">
              <a:solidFill>
                <a:schemeClr val="tx1"/>
              </a:solidFill>
              <a:cs typeface="Arial" panose="020B0604020202020204" pitchFamily="34" charset="0"/>
            </a:endParaRPr>
          </a:p>
        </p:txBody>
      </p:sp>
      <p:sp>
        <p:nvSpPr>
          <p:cNvPr id="206" name="Rektangel 205">
            <a:extLst>
              <a:ext uri="{FF2B5EF4-FFF2-40B4-BE49-F238E27FC236}">
                <a16:creationId xmlns:a16="http://schemas.microsoft.com/office/drawing/2014/main" id="{D8E010E9-21FD-0D4B-AECB-35D3CBE43209}"/>
              </a:ext>
            </a:extLst>
          </p:cNvPr>
          <p:cNvSpPr/>
          <p:nvPr/>
        </p:nvSpPr>
        <p:spPr>
          <a:xfrm>
            <a:off x="1474544"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720">
                <a:solidFill>
                  <a:schemeClr val="tx1"/>
                </a:solidFill>
                <a:cs typeface="Arial" panose="020B0604020202020204" pitchFamily="34" charset="0"/>
              </a:rPr>
              <a:t>Volvo</a:t>
            </a:r>
            <a:br>
              <a:rPr lang="sv-SE" sz="720">
                <a:solidFill>
                  <a:schemeClr val="tx1"/>
                </a:solidFill>
                <a:cs typeface="Arial" panose="020B0604020202020204" pitchFamily="34" charset="0"/>
              </a:rPr>
            </a:br>
            <a:r>
              <a:rPr lang="sv-SE" sz="720">
                <a:solidFill>
                  <a:schemeClr val="tx1"/>
                </a:solidFill>
                <a:cs typeface="Arial" panose="020B0604020202020204" pitchFamily="34" charset="0"/>
              </a:rPr>
              <a:t>Trucks</a:t>
            </a:r>
          </a:p>
        </p:txBody>
      </p:sp>
      <p:sp>
        <p:nvSpPr>
          <p:cNvPr id="208" name="Rektangel 207">
            <a:extLst>
              <a:ext uri="{FF2B5EF4-FFF2-40B4-BE49-F238E27FC236}">
                <a16:creationId xmlns:a16="http://schemas.microsoft.com/office/drawing/2014/main" id="{2A727636-C36F-864D-99FC-8AB693262ADB}"/>
              </a:ext>
            </a:extLst>
          </p:cNvPr>
          <p:cNvSpPr/>
          <p:nvPr/>
        </p:nvSpPr>
        <p:spPr>
          <a:xfrm>
            <a:off x="792758"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720">
                <a:solidFill>
                  <a:schemeClr val="tx1"/>
                </a:solidFill>
                <a:cs typeface="Arial" panose="020B0604020202020204" pitchFamily="34" charset="0"/>
              </a:rPr>
              <a:t>Mack</a:t>
            </a:r>
            <a:br>
              <a:rPr lang="sv-SE" sz="720">
                <a:solidFill>
                  <a:schemeClr val="tx1"/>
                </a:solidFill>
                <a:cs typeface="Arial" panose="020B0604020202020204" pitchFamily="34" charset="0"/>
              </a:rPr>
            </a:br>
            <a:r>
              <a:rPr lang="sv-SE" sz="720">
                <a:solidFill>
                  <a:schemeClr val="tx1"/>
                </a:solidFill>
                <a:cs typeface="Arial" panose="020B0604020202020204" pitchFamily="34" charset="0"/>
              </a:rPr>
              <a:t>Trucks</a:t>
            </a:r>
          </a:p>
        </p:txBody>
      </p:sp>
      <p:sp>
        <p:nvSpPr>
          <p:cNvPr id="209" name="Rektangel 208">
            <a:extLst>
              <a:ext uri="{FF2B5EF4-FFF2-40B4-BE49-F238E27FC236}">
                <a16:creationId xmlns:a16="http://schemas.microsoft.com/office/drawing/2014/main" id="{4AD562E8-C10C-2643-B8EE-CCC0682A77CB}"/>
              </a:ext>
            </a:extLst>
          </p:cNvPr>
          <p:cNvSpPr/>
          <p:nvPr/>
        </p:nvSpPr>
        <p:spPr>
          <a:xfrm>
            <a:off x="120549"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720">
                <a:solidFill>
                  <a:schemeClr val="tx1"/>
                </a:solidFill>
                <a:cs typeface="Arial" panose="020B0604020202020204" pitchFamily="34" charset="0"/>
              </a:rPr>
              <a:t>Renault</a:t>
            </a:r>
            <a:br>
              <a:rPr lang="sv-SE" sz="720">
                <a:solidFill>
                  <a:schemeClr val="tx1"/>
                </a:solidFill>
                <a:cs typeface="Arial" panose="020B0604020202020204" pitchFamily="34" charset="0"/>
              </a:rPr>
            </a:br>
            <a:r>
              <a:rPr lang="sv-SE" sz="720">
                <a:solidFill>
                  <a:schemeClr val="tx1"/>
                </a:solidFill>
                <a:cs typeface="Arial" panose="020B0604020202020204" pitchFamily="34" charset="0"/>
              </a:rPr>
              <a:t>Trucks</a:t>
            </a:r>
          </a:p>
        </p:txBody>
      </p:sp>
      <p:sp>
        <p:nvSpPr>
          <p:cNvPr id="76" name="Rektangel 202">
            <a:extLst>
              <a:ext uri="{FF2B5EF4-FFF2-40B4-BE49-F238E27FC236}">
                <a16:creationId xmlns:a16="http://schemas.microsoft.com/office/drawing/2014/main" id="{435EC321-BB9D-8040-956F-3E47F1B43AB2}"/>
              </a:ext>
            </a:extLst>
          </p:cNvPr>
          <p:cNvSpPr/>
          <p:nvPr/>
        </p:nvSpPr>
        <p:spPr>
          <a:xfrm>
            <a:off x="4185948" y="2561389"/>
            <a:ext cx="561481" cy="389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744"/>
              </a:lnSpc>
            </a:pPr>
            <a:r>
              <a:rPr lang="sv-SE" sz="720">
                <a:solidFill>
                  <a:schemeClr val="tx1"/>
                </a:solidFill>
                <a:cs typeface="Arial" panose="020B0604020202020204" pitchFamily="34" charset="0"/>
              </a:rPr>
              <a:t>Volvo </a:t>
            </a:r>
            <a:br>
              <a:rPr lang="sv-SE" sz="720">
                <a:solidFill>
                  <a:schemeClr val="tx1"/>
                </a:solidFill>
                <a:cs typeface="Arial" panose="020B0604020202020204" pitchFamily="34" charset="0"/>
              </a:rPr>
            </a:br>
            <a:r>
              <a:rPr lang="sv-SE" sz="720">
                <a:solidFill>
                  <a:schemeClr val="tx1"/>
                </a:solidFill>
                <a:cs typeface="Arial" panose="020B0604020202020204" pitchFamily="34" charset="0"/>
              </a:rPr>
              <a:t>Energy</a:t>
            </a:r>
          </a:p>
        </p:txBody>
      </p:sp>
      <p:sp>
        <p:nvSpPr>
          <p:cNvPr id="2" name="Date Placeholder 1">
            <a:extLst>
              <a:ext uri="{FF2B5EF4-FFF2-40B4-BE49-F238E27FC236}">
                <a16:creationId xmlns:a16="http://schemas.microsoft.com/office/drawing/2014/main" id="{4C420C94-9ACA-4BC3-A4ED-0924ABD30D68}"/>
              </a:ext>
            </a:extLst>
          </p:cNvPr>
          <p:cNvSpPr>
            <a:spLocks noGrp="1"/>
          </p:cNvSpPr>
          <p:nvPr>
            <p:ph type="dt" sz="half" idx="10"/>
          </p:nvPr>
        </p:nvSpPr>
        <p:spPr/>
        <p:txBody>
          <a:bodyPr/>
          <a:lstStyle/>
          <a:p>
            <a:fld id="{741F071A-6F84-4104-88F4-0F9275C24DDD}" type="datetime1">
              <a:rPr lang="en-US" smtClean="0"/>
              <a:t>2/27/2023</a:t>
            </a:fld>
            <a:endParaRPr lang="en-US"/>
          </a:p>
        </p:txBody>
      </p:sp>
      <p:sp>
        <p:nvSpPr>
          <p:cNvPr id="9" name="Footer Placeholder 8">
            <a:extLst>
              <a:ext uri="{FF2B5EF4-FFF2-40B4-BE49-F238E27FC236}">
                <a16:creationId xmlns:a16="http://schemas.microsoft.com/office/drawing/2014/main" id="{FAD5C446-ADB4-4286-9DA0-DE902156C2D1}"/>
              </a:ext>
            </a:extLst>
          </p:cNvPr>
          <p:cNvSpPr>
            <a:spLocks noGrp="1"/>
          </p:cNvSpPr>
          <p:nvPr>
            <p:ph type="ftr" sz="quarter" idx="11"/>
          </p:nvPr>
        </p:nvSpPr>
        <p:spPr/>
        <p:txBody>
          <a:bodyPr/>
          <a:lstStyle/>
          <a:p>
            <a:r>
              <a:rPr lang="en-US"/>
              <a:t>Volvo CE - Company Presentation</a:t>
            </a:r>
          </a:p>
        </p:txBody>
      </p:sp>
      <p:sp>
        <p:nvSpPr>
          <p:cNvPr id="4" name="Slide Number Placeholder 3">
            <a:extLst>
              <a:ext uri="{FF2B5EF4-FFF2-40B4-BE49-F238E27FC236}">
                <a16:creationId xmlns:a16="http://schemas.microsoft.com/office/drawing/2014/main" id="{A2E0FE84-9E3E-43AD-BB56-9AF77A14B0A4}"/>
              </a:ext>
            </a:extLst>
          </p:cNvPr>
          <p:cNvSpPr>
            <a:spLocks noGrp="1"/>
          </p:cNvSpPr>
          <p:nvPr>
            <p:ph type="sldNum" sz="quarter" idx="12"/>
          </p:nvPr>
        </p:nvSpPr>
        <p:spPr/>
        <p:txBody>
          <a:bodyPr/>
          <a:lstStyle/>
          <a:p>
            <a:fld id="{F4BB9EDD-1740-4E4A-8601-A7D0893F42E6}" type="slidenum">
              <a:rPr lang="en-US" smtClean="0"/>
              <a:pPr/>
              <a:t>26</a:t>
            </a:fld>
            <a:endParaRPr lang="en-US"/>
          </a:p>
        </p:txBody>
      </p:sp>
      <p:sp>
        <p:nvSpPr>
          <p:cNvPr id="5" name="Platshållare för text 4">
            <a:extLst>
              <a:ext uri="{FF2B5EF4-FFF2-40B4-BE49-F238E27FC236}">
                <a16:creationId xmlns:a16="http://schemas.microsoft.com/office/drawing/2014/main" id="{B095AE8D-4C31-2FB9-DAA5-34E48EC272C0}"/>
              </a:ext>
            </a:extLst>
          </p:cNvPr>
          <p:cNvSpPr>
            <a:spLocks noGrp="1"/>
          </p:cNvSpPr>
          <p:nvPr>
            <p:ph type="body" sz="quarter" idx="14"/>
          </p:nvPr>
        </p:nvSpPr>
        <p:spPr/>
        <p:txBody>
          <a:bodyPr/>
          <a:lstStyle/>
          <a:p>
            <a:r>
              <a:rPr lang="sv-SE"/>
              <a:t>Ten strong brands under </a:t>
            </a:r>
            <a:r>
              <a:rPr lang="sv-SE" err="1"/>
              <a:t>one</a:t>
            </a:r>
            <a:r>
              <a:rPr lang="sv-SE"/>
              <a:t> </a:t>
            </a:r>
            <a:r>
              <a:rPr lang="sv-SE" err="1"/>
              <a:t>roof</a:t>
            </a:r>
            <a:endParaRPr lang="sv-SE"/>
          </a:p>
        </p:txBody>
      </p:sp>
      <p:sp>
        <p:nvSpPr>
          <p:cNvPr id="6" name="Rubrik 5">
            <a:extLst>
              <a:ext uri="{FF2B5EF4-FFF2-40B4-BE49-F238E27FC236}">
                <a16:creationId xmlns:a16="http://schemas.microsoft.com/office/drawing/2014/main" id="{7F353EE8-A6A4-030E-99E8-0940AB9A52E7}"/>
              </a:ext>
            </a:extLst>
          </p:cNvPr>
          <p:cNvSpPr>
            <a:spLocks noGrp="1"/>
          </p:cNvSpPr>
          <p:nvPr>
            <p:ph type="title"/>
          </p:nvPr>
        </p:nvSpPr>
        <p:spPr/>
        <p:txBody>
          <a:bodyPr/>
          <a:lstStyle/>
          <a:p>
            <a:r>
              <a:rPr lang="sv-SE"/>
              <a:t>Volvo Group</a:t>
            </a:r>
          </a:p>
        </p:txBody>
      </p:sp>
      <p:sp>
        <p:nvSpPr>
          <p:cNvPr id="3" name="Platshållare för text 2">
            <a:extLst>
              <a:ext uri="{FF2B5EF4-FFF2-40B4-BE49-F238E27FC236}">
                <a16:creationId xmlns:a16="http://schemas.microsoft.com/office/drawing/2014/main" id="{DE22F535-53A9-C3F9-B9E6-43D867A3315D}"/>
              </a:ext>
            </a:extLst>
          </p:cNvPr>
          <p:cNvSpPr>
            <a:spLocks noGrp="1"/>
          </p:cNvSpPr>
          <p:nvPr>
            <p:ph type="body" sz="quarter" idx="16"/>
          </p:nvPr>
        </p:nvSpPr>
        <p:spPr/>
        <p:txBody>
          <a:bodyPr/>
          <a:lstStyle/>
          <a:p>
            <a:endParaRPr lang="sv-SE"/>
          </a:p>
        </p:txBody>
      </p:sp>
      <p:pic>
        <p:nvPicPr>
          <p:cNvPr id="32" name="Bildobjekt 31" descr="En bild som visar väg, utomhus&#10;&#10;Automatiskt genererad beskrivning">
            <a:extLst>
              <a:ext uri="{FF2B5EF4-FFF2-40B4-BE49-F238E27FC236}">
                <a16:creationId xmlns:a16="http://schemas.microsoft.com/office/drawing/2014/main" id="{951069B3-FB9A-5882-4C34-6D3F55EA3B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550" y="1943895"/>
            <a:ext cx="564894" cy="564894"/>
          </a:xfrm>
          <a:prstGeom prst="rect">
            <a:avLst/>
          </a:prstGeom>
        </p:spPr>
      </p:pic>
      <p:pic>
        <p:nvPicPr>
          <p:cNvPr id="14" name="Bildobjekt 13" descr="En bild som visar mark, utomhus, fordon, hål&#10;&#10;Automatiskt genererad beskrivning">
            <a:extLst>
              <a:ext uri="{FF2B5EF4-FFF2-40B4-BE49-F238E27FC236}">
                <a16:creationId xmlns:a16="http://schemas.microsoft.com/office/drawing/2014/main" id="{6A26525C-4A6E-10C4-A43F-8DEE234CC9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36528" y="1943895"/>
            <a:ext cx="564894" cy="564894"/>
          </a:xfrm>
          <a:prstGeom prst="rect">
            <a:avLst/>
          </a:prstGeom>
        </p:spPr>
      </p:pic>
      <p:pic>
        <p:nvPicPr>
          <p:cNvPr id="16" name="Bildobjekt 15" descr="En bild som visar person&#10;&#10;Automatiskt genererad beskrivning">
            <a:extLst>
              <a:ext uri="{FF2B5EF4-FFF2-40B4-BE49-F238E27FC236}">
                <a16:creationId xmlns:a16="http://schemas.microsoft.com/office/drawing/2014/main" id="{BDE89216-8F5E-5664-F5C6-A7A53BB332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59529" y="1943895"/>
            <a:ext cx="564894" cy="564894"/>
          </a:xfrm>
          <a:prstGeom prst="rect">
            <a:avLst/>
          </a:prstGeom>
        </p:spPr>
      </p:pic>
      <p:pic>
        <p:nvPicPr>
          <p:cNvPr id="18" name="Bildobjekt 17">
            <a:extLst>
              <a:ext uri="{FF2B5EF4-FFF2-40B4-BE49-F238E27FC236}">
                <a16:creationId xmlns:a16="http://schemas.microsoft.com/office/drawing/2014/main" id="{34AD174C-AA68-CD8A-8159-F04B4B53C12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182535" y="1943895"/>
            <a:ext cx="564894" cy="564894"/>
          </a:xfrm>
          <a:prstGeom prst="rect">
            <a:avLst/>
          </a:prstGeom>
        </p:spPr>
      </p:pic>
      <p:pic>
        <p:nvPicPr>
          <p:cNvPr id="20" name="Bildobjekt 19" descr="En bild som visar vatten, båt, utomhus&#10;&#10;Automatiskt genererad beskrivning">
            <a:extLst>
              <a:ext uri="{FF2B5EF4-FFF2-40B4-BE49-F238E27FC236}">
                <a16:creationId xmlns:a16="http://schemas.microsoft.com/office/drawing/2014/main" id="{8EC006B9-43BA-0447-3E28-67FFA82D8B7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00781" y="1943895"/>
            <a:ext cx="564894" cy="564894"/>
          </a:xfrm>
          <a:prstGeom prst="rect">
            <a:avLst/>
          </a:prstGeom>
        </p:spPr>
      </p:pic>
      <p:pic>
        <p:nvPicPr>
          <p:cNvPr id="24" name="Bildobjekt 23" descr="En bild som visar transport&#10;&#10;Automatiskt genererad beskrivning">
            <a:extLst>
              <a:ext uri="{FF2B5EF4-FFF2-40B4-BE49-F238E27FC236}">
                <a16:creationId xmlns:a16="http://schemas.microsoft.com/office/drawing/2014/main" id="{A2DB54C6-0E00-3366-168F-49206CBE09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43373" y="1943895"/>
            <a:ext cx="564894" cy="564894"/>
          </a:xfrm>
          <a:prstGeom prst="rect">
            <a:avLst/>
          </a:prstGeom>
        </p:spPr>
      </p:pic>
      <p:pic>
        <p:nvPicPr>
          <p:cNvPr id="28" name="Bildobjekt 27" descr="En bild som visar militärfordon, transport&#10;&#10;Automatiskt genererad beskrivning">
            <a:extLst>
              <a:ext uri="{FF2B5EF4-FFF2-40B4-BE49-F238E27FC236}">
                <a16:creationId xmlns:a16="http://schemas.microsoft.com/office/drawing/2014/main" id="{74FA851C-DC58-561D-DE15-6FA76D9EB78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13525" y="1943895"/>
            <a:ext cx="564894" cy="564894"/>
          </a:xfrm>
          <a:prstGeom prst="rect">
            <a:avLst/>
          </a:prstGeom>
        </p:spPr>
      </p:pic>
      <p:pic>
        <p:nvPicPr>
          <p:cNvPr id="30" name="Bildobjekt 29" descr="En bild som visar släpvagn&#10;&#10;Automatiskt genererad beskrivning">
            <a:extLst>
              <a:ext uri="{FF2B5EF4-FFF2-40B4-BE49-F238E27FC236}">
                <a16:creationId xmlns:a16="http://schemas.microsoft.com/office/drawing/2014/main" id="{A1B24AC2-85FC-5CFE-5D55-02FCF0F090F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98887" y="1943895"/>
            <a:ext cx="564894" cy="564894"/>
          </a:xfrm>
          <a:prstGeom prst="rect">
            <a:avLst/>
          </a:prstGeom>
        </p:spPr>
      </p:pic>
      <p:pic>
        <p:nvPicPr>
          <p:cNvPr id="10" name="Picture 9">
            <a:extLst>
              <a:ext uri="{FF2B5EF4-FFF2-40B4-BE49-F238E27FC236}">
                <a16:creationId xmlns:a16="http://schemas.microsoft.com/office/drawing/2014/main" id="{4E315387-A5C3-4551-BFDD-B1DEC86C949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29128" y="1273997"/>
            <a:ext cx="1653099" cy="140232"/>
          </a:xfrm>
          <a:prstGeom prst="rect">
            <a:avLst/>
          </a:prstGeom>
        </p:spPr>
      </p:pic>
    </p:spTree>
    <p:extLst>
      <p:ext uri="{BB962C8B-B14F-4D97-AF65-F5344CB8AC3E}">
        <p14:creationId xmlns:p14="http://schemas.microsoft.com/office/powerpoint/2010/main" val="13339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FE0889-0A70-4E25-ADCF-F93D81D641F9}"/>
              </a:ext>
            </a:extLst>
          </p:cNvPr>
          <p:cNvSpPr>
            <a:spLocks noGrp="1"/>
          </p:cNvSpPr>
          <p:nvPr>
            <p:ph type="title"/>
          </p:nvPr>
        </p:nvSpPr>
        <p:spPr/>
        <p:txBody>
          <a:bodyPr/>
          <a:lstStyle/>
          <a:p>
            <a:r>
              <a:rPr lang="nl-BE">
                <a:cs typeface="Arial"/>
              </a:rPr>
              <a:t>Our employees</a:t>
            </a:r>
            <a:endParaRPr lang="nl-BE" sz="1020"/>
          </a:p>
        </p:txBody>
      </p:sp>
      <p:pic>
        <p:nvPicPr>
          <p:cNvPr id="52" name="Picture Placeholder 7">
            <a:extLst>
              <a:ext uri="{FF2B5EF4-FFF2-40B4-BE49-F238E27FC236}">
                <a16:creationId xmlns:a16="http://schemas.microsoft.com/office/drawing/2014/main" id="{D3A3DDE7-BBAB-4CFC-991C-67A3552269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 y="1001626"/>
            <a:ext cx="3454986" cy="2209427"/>
          </a:xfrm>
          <a:prstGeom prst="rect">
            <a:avLst/>
          </a:prstGeom>
          <a:solidFill>
            <a:srgbClr val="A8A5A3"/>
          </a:solidFill>
        </p:spPr>
      </p:pic>
      <p:graphicFrame>
        <p:nvGraphicFramePr>
          <p:cNvPr id="7" name="Chart Placeholder 12">
            <a:extLst>
              <a:ext uri="{FF2B5EF4-FFF2-40B4-BE49-F238E27FC236}">
                <a16:creationId xmlns:a16="http://schemas.microsoft.com/office/drawing/2014/main" id="{D72BA48E-660E-46F7-83D7-B33EB05EB34B}"/>
              </a:ext>
            </a:extLst>
          </p:cNvPr>
          <p:cNvGraphicFramePr>
            <a:graphicFrameLocks/>
          </p:cNvGraphicFramePr>
          <p:nvPr>
            <p:extLst>
              <p:ext uri="{D42A27DB-BD31-4B8C-83A1-F6EECF244321}">
                <p14:modId xmlns:p14="http://schemas.microsoft.com/office/powerpoint/2010/main" val="4137035192"/>
              </p:ext>
            </p:extLst>
          </p:nvPr>
        </p:nvGraphicFramePr>
        <p:xfrm>
          <a:off x="3227303" y="1001627"/>
          <a:ext cx="3684569" cy="220965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90732F8C-07F0-4E64-B169-DBCB740A136F}"/>
              </a:ext>
            </a:extLst>
          </p:cNvPr>
          <p:cNvSpPr/>
          <p:nvPr/>
        </p:nvSpPr>
        <p:spPr>
          <a:xfrm>
            <a:off x="3764651" y="2903682"/>
            <a:ext cx="2745510" cy="406265"/>
          </a:xfrm>
          <a:prstGeom prst="rect">
            <a:avLst/>
          </a:prstGeom>
        </p:spPr>
        <p:txBody>
          <a:bodyPr wrap="square">
            <a:spAutoFit/>
          </a:bodyPr>
          <a:lstStyle/>
          <a:p>
            <a:pPr defTabSz="691122">
              <a:defRPr/>
            </a:pPr>
            <a:r>
              <a:rPr lang="en-US" sz="680">
                <a:cs typeface="Arial"/>
              </a:rPr>
              <a:t>May 2022 </a:t>
            </a:r>
            <a:r>
              <a:rPr lang="en-US" sz="680">
                <a:ea typeface="ＭＳ Ｐゴシック"/>
                <a:cs typeface="Arial"/>
              </a:rPr>
              <a:t>figures, include temporary employees, hired services and consultants, SDLG, </a:t>
            </a:r>
            <a:r>
              <a:rPr lang="en-US" sz="680" err="1">
                <a:ea typeface="ＭＳ Ｐゴシック"/>
                <a:cs typeface="Arial"/>
              </a:rPr>
              <a:t>Rokbak</a:t>
            </a:r>
            <a:r>
              <a:rPr lang="en-US" sz="680">
                <a:ea typeface="ＭＳ Ｐゴシック"/>
                <a:cs typeface="Arial"/>
              </a:rPr>
              <a:t> and Owned Dealers.</a:t>
            </a:r>
          </a:p>
          <a:p>
            <a:pPr defTabSz="691122">
              <a:defRPr/>
            </a:pPr>
            <a:endParaRPr lang="sv-SE" sz="680"/>
          </a:p>
        </p:txBody>
      </p:sp>
      <p:sp>
        <p:nvSpPr>
          <p:cNvPr id="3" name="Slide Number Placeholder 2">
            <a:extLst>
              <a:ext uri="{FF2B5EF4-FFF2-40B4-BE49-F238E27FC236}">
                <a16:creationId xmlns:a16="http://schemas.microsoft.com/office/drawing/2014/main" id="{29041937-D3FB-4F89-AAFD-F23C214D8589}"/>
              </a:ext>
            </a:extLst>
          </p:cNvPr>
          <p:cNvSpPr>
            <a:spLocks noGrp="1"/>
          </p:cNvSpPr>
          <p:nvPr>
            <p:ph type="sldNum" sz="quarter" idx="12"/>
          </p:nvPr>
        </p:nvSpPr>
        <p:spPr/>
        <p:txBody>
          <a:bodyPr/>
          <a:lstStyle/>
          <a:p>
            <a:fld id="{F4BB9EDD-1740-4E4A-8601-A7D0893F42E6}" type="slidenum">
              <a:rPr lang="en-US" smtClean="0"/>
              <a:pPr/>
              <a:t>27</a:t>
            </a:fld>
            <a:endParaRPr lang="en-US"/>
          </a:p>
        </p:txBody>
      </p:sp>
      <p:sp>
        <p:nvSpPr>
          <p:cNvPr id="2" name="Date Placeholder 1">
            <a:extLst>
              <a:ext uri="{FF2B5EF4-FFF2-40B4-BE49-F238E27FC236}">
                <a16:creationId xmlns:a16="http://schemas.microsoft.com/office/drawing/2014/main" id="{242CFF24-F6AF-4938-AA33-1DA6A6588AB6}"/>
              </a:ext>
            </a:extLst>
          </p:cNvPr>
          <p:cNvSpPr>
            <a:spLocks noGrp="1"/>
          </p:cNvSpPr>
          <p:nvPr>
            <p:ph type="dt" sz="half" idx="10"/>
          </p:nvPr>
        </p:nvSpPr>
        <p:spPr/>
        <p:txBody>
          <a:bodyPr/>
          <a:lstStyle/>
          <a:p>
            <a:fld id="{71B3456E-E673-4DDA-971A-0F4139C5D676}" type="datetime1">
              <a:rPr lang="en-US" smtClean="0"/>
              <a:t>2/27/2023</a:t>
            </a:fld>
            <a:endParaRPr lang="en-US"/>
          </a:p>
        </p:txBody>
      </p:sp>
      <p:sp>
        <p:nvSpPr>
          <p:cNvPr id="4" name="Footer Placeholder 3">
            <a:extLst>
              <a:ext uri="{FF2B5EF4-FFF2-40B4-BE49-F238E27FC236}">
                <a16:creationId xmlns:a16="http://schemas.microsoft.com/office/drawing/2014/main" id="{30E29A56-8A08-454A-80E3-E8B4987F26EF}"/>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2304152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414735F-DD35-6844-96DD-225C95CE47BD}"/>
              </a:ext>
            </a:extLst>
          </p:cNvPr>
          <p:cNvSpPr>
            <a:spLocks noGrp="1"/>
          </p:cNvSpPr>
          <p:nvPr>
            <p:ph type="dt" sz="half" idx="10"/>
          </p:nvPr>
        </p:nvSpPr>
        <p:spPr/>
        <p:txBody>
          <a:bodyPr/>
          <a:lstStyle/>
          <a:p>
            <a:fld id="{74F1C5FE-952F-4D63-8A7F-11803D2EC2AD}" type="datetime1">
              <a:rPr lang="sv-SE" smtClean="0"/>
              <a:t>2023-02-27</a:t>
            </a:fld>
            <a:endParaRPr lang="en-US"/>
          </a:p>
        </p:txBody>
      </p:sp>
      <p:sp>
        <p:nvSpPr>
          <p:cNvPr id="4" name="Platshållare för sidfot 3">
            <a:extLst>
              <a:ext uri="{FF2B5EF4-FFF2-40B4-BE49-F238E27FC236}">
                <a16:creationId xmlns:a16="http://schemas.microsoft.com/office/drawing/2014/main" id="{97E9AF53-E96B-F14B-8C46-150FFB98488B}"/>
              </a:ext>
            </a:extLst>
          </p:cNvPr>
          <p:cNvSpPr>
            <a:spLocks noGrp="1"/>
          </p:cNvSpPr>
          <p:nvPr>
            <p:ph type="ftr" sz="quarter" idx="11"/>
          </p:nvPr>
        </p:nvSpPr>
        <p:spPr/>
        <p:txBody>
          <a:bodyPr/>
          <a:lstStyle/>
          <a:p>
            <a:r>
              <a:rPr lang="en-US">
                <a:ea typeface="+mn-lt"/>
                <a:cs typeface="+mn-lt"/>
              </a:rPr>
              <a:t>Company Presentation 2023</a:t>
            </a:r>
            <a:endParaRPr lang="en-US"/>
          </a:p>
        </p:txBody>
      </p:sp>
      <p:sp>
        <p:nvSpPr>
          <p:cNvPr id="5" name="Platshållare för bildnummer 4">
            <a:extLst>
              <a:ext uri="{FF2B5EF4-FFF2-40B4-BE49-F238E27FC236}">
                <a16:creationId xmlns:a16="http://schemas.microsoft.com/office/drawing/2014/main" id="{EFB7C2DC-BE96-4B48-A108-835ACC6FC922}"/>
              </a:ext>
            </a:extLst>
          </p:cNvPr>
          <p:cNvSpPr>
            <a:spLocks noGrp="1"/>
          </p:cNvSpPr>
          <p:nvPr>
            <p:ph type="sldNum" sz="quarter" idx="12"/>
          </p:nvPr>
        </p:nvSpPr>
        <p:spPr/>
        <p:txBody>
          <a:bodyPr/>
          <a:lstStyle/>
          <a:p>
            <a:fld id="{F4BB9EDD-1740-4E4A-8601-A7D0893F42E6}" type="slidenum">
              <a:rPr lang="en-US" smtClean="0"/>
              <a:pPr/>
              <a:t>28</a:t>
            </a:fld>
            <a:endParaRPr lang="en-US"/>
          </a:p>
        </p:txBody>
      </p:sp>
      <p:sp>
        <p:nvSpPr>
          <p:cNvPr id="6" name="Rubrik 5">
            <a:extLst>
              <a:ext uri="{FF2B5EF4-FFF2-40B4-BE49-F238E27FC236}">
                <a16:creationId xmlns:a16="http://schemas.microsoft.com/office/drawing/2014/main" id="{EA83C40D-F6FC-644B-A3DA-6C48563C01C4}"/>
              </a:ext>
            </a:extLst>
          </p:cNvPr>
          <p:cNvSpPr>
            <a:spLocks noGrp="1"/>
          </p:cNvSpPr>
          <p:nvPr>
            <p:ph type="title"/>
          </p:nvPr>
        </p:nvSpPr>
        <p:spPr/>
        <p:txBody>
          <a:bodyPr/>
          <a:lstStyle/>
          <a:p>
            <a:r>
              <a:rPr lang="en-US"/>
              <a:t>Construction Equipment</a:t>
            </a:r>
          </a:p>
        </p:txBody>
      </p:sp>
      <p:sp>
        <p:nvSpPr>
          <p:cNvPr id="7" name="Platshållare för text 6">
            <a:extLst>
              <a:ext uri="{FF2B5EF4-FFF2-40B4-BE49-F238E27FC236}">
                <a16:creationId xmlns:a16="http://schemas.microsoft.com/office/drawing/2014/main" id="{9C997284-A29E-8D4D-B61D-D2E201BA7531}"/>
              </a:ext>
            </a:extLst>
          </p:cNvPr>
          <p:cNvSpPr>
            <a:spLocks noGrp="1"/>
          </p:cNvSpPr>
          <p:nvPr>
            <p:ph type="body" sz="quarter" idx="14"/>
          </p:nvPr>
        </p:nvSpPr>
        <p:spPr/>
        <p:txBody>
          <a:bodyPr/>
          <a:lstStyle/>
          <a:p>
            <a:r>
              <a:rPr lang="en-US">
                <a:solidFill>
                  <a:schemeClr val="tx1">
                    <a:lumMod val="85000"/>
                    <a:lumOff val="15000"/>
                  </a:schemeClr>
                </a:solidFill>
              </a:rPr>
              <a:t>Construction Equipment’s financial performance 2018–2022.</a:t>
            </a:r>
            <a:endParaRPr lang="en-US"/>
          </a:p>
        </p:txBody>
      </p:sp>
      <p:graphicFrame>
        <p:nvGraphicFramePr>
          <p:cNvPr id="8" name="Tabell 12">
            <a:extLst>
              <a:ext uri="{FF2B5EF4-FFF2-40B4-BE49-F238E27FC236}">
                <a16:creationId xmlns:a16="http://schemas.microsoft.com/office/drawing/2014/main" id="{110DB858-2D96-2642-90BE-DB00E53AB4C5}"/>
              </a:ext>
            </a:extLst>
          </p:cNvPr>
          <p:cNvGraphicFramePr>
            <a:graphicFrameLocks noGrp="1"/>
          </p:cNvGraphicFramePr>
          <p:nvPr/>
        </p:nvGraphicFramePr>
        <p:xfrm>
          <a:off x="4810549" y="884801"/>
          <a:ext cx="1160962" cy="2168150"/>
        </p:xfrm>
        <a:graphic>
          <a:graphicData uri="http://schemas.openxmlformats.org/drawingml/2006/table">
            <a:tbl>
              <a:tblPr firstRow="1" bandRow="1">
                <a:tableStyleId>{5C22544A-7EE6-4342-B048-85BDC9FD1C3A}</a:tableStyleId>
              </a:tblPr>
              <a:tblGrid>
                <a:gridCol w="1160962">
                  <a:extLst>
                    <a:ext uri="{9D8B030D-6E8A-4147-A177-3AD203B41FA5}">
                      <a16:colId xmlns:a16="http://schemas.microsoft.com/office/drawing/2014/main" val="4147361913"/>
                    </a:ext>
                  </a:extLst>
                </a:gridCol>
              </a:tblGrid>
              <a:tr h="542435">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mj-lt"/>
                      </a:endParaRPr>
                    </a:p>
                  </a:txBody>
                  <a:tcPr marL="0" marR="0" marT="0" marB="61226" anchor="b">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527927"/>
                  </a:ext>
                </a:extLst>
              </a:tr>
              <a:tr h="325143">
                <a:tc>
                  <a:txBody>
                    <a:bodyPr/>
                    <a:lstStyle/>
                    <a:p>
                      <a:pPr algn="l"/>
                      <a:r>
                        <a:rPr lang="sv-SE" sz="1000" b="1" kern="1200">
                          <a:solidFill>
                            <a:schemeClr val="tx1"/>
                          </a:solidFill>
                          <a:highlight>
                            <a:srgbClr val="8DC9BF"/>
                          </a:highlight>
                          <a:latin typeface="+mn-lt"/>
                          <a:ea typeface="+mn-ea"/>
                          <a:cs typeface="+mn-cs"/>
                        </a:rPr>
                        <a:t>2022:</a:t>
                      </a:r>
                      <a:r>
                        <a:rPr lang="sv-SE" sz="1000" b="0" kern="1200">
                          <a:solidFill>
                            <a:schemeClr val="tx1"/>
                          </a:solidFill>
                          <a:highlight>
                            <a:srgbClr val="8DC9BF"/>
                          </a:highlight>
                          <a:latin typeface="+mn-lt"/>
                          <a:ea typeface="+mn-ea"/>
                          <a:cs typeface="+mn-cs"/>
                        </a:rPr>
                        <a:t>13.2%</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290525"/>
                  </a:ext>
                </a:extLst>
              </a:tr>
              <a:tr h="325143">
                <a:tc>
                  <a:txBody>
                    <a:bodyPr/>
                    <a:lstStyle/>
                    <a:p>
                      <a:pPr algn="l"/>
                      <a:r>
                        <a:rPr lang="sv-SE" sz="1000" b="0" kern="1200">
                          <a:solidFill>
                            <a:schemeClr val="tx1"/>
                          </a:solidFill>
                          <a:latin typeface="+mj-lt"/>
                          <a:ea typeface="+mn-ea"/>
                          <a:cs typeface="+mn-cs"/>
                        </a:rPr>
                        <a:t>2021: </a:t>
                      </a:r>
                      <a:r>
                        <a:rPr lang="sv-SE" sz="1000" b="0" kern="1200">
                          <a:solidFill>
                            <a:schemeClr val="tx1"/>
                          </a:solidFill>
                          <a:latin typeface="+mn-lt"/>
                          <a:ea typeface="+mn-ea"/>
                          <a:cs typeface="+mn-cs"/>
                        </a:rPr>
                        <a:t>13.3%</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0607291"/>
                  </a:ext>
                </a:extLst>
              </a:tr>
              <a:tr h="325143">
                <a:tc>
                  <a:txBody>
                    <a:bodyPr/>
                    <a:lstStyle/>
                    <a:p>
                      <a:pPr algn="l"/>
                      <a:r>
                        <a:rPr lang="sv-SE" sz="1000" b="0" kern="1200">
                          <a:solidFill>
                            <a:schemeClr val="tx1"/>
                          </a:solidFill>
                          <a:latin typeface="+mn-lt"/>
                          <a:ea typeface="+mn-ea"/>
                          <a:cs typeface="+mn-cs"/>
                        </a:rPr>
                        <a:t>2020: 12.4%</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863691"/>
                  </a:ext>
                </a:extLst>
              </a:tr>
              <a:tr h="325143">
                <a:tc>
                  <a:txBody>
                    <a:bodyPr/>
                    <a:lstStyle/>
                    <a:p>
                      <a:pPr algn="l"/>
                      <a:r>
                        <a:rPr lang="sv-SE" sz="1000" b="0" kern="1200">
                          <a:solidFill>
                            <a:schemeClr val="tx1"/>
                          </a:solidFill>
                          <a:latin typeface="+mn-lt"/>
                          <a:ea typeface="+mn-ea"/>
                          <a:cs typeface="+mn-cs"/>
                        </a:rPr>
                        <a:t>2019: 13.4%</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90300"/>
                  </a:ext>
                </a:extLst>
              </a:tr>
              <a:tr h="325143">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sv-SE" sz="1000" b="0" kern="1200">
                          <a:solidFill>
                            <a:schemeClr val="tx1"/>
                          </a:solidFill>
                          <a:latin typeface="+mn-lt"/>
                          <a:ea typeface="+mn-ea"/>
                          <a:cs typeface="+mn-cs"/>
                        </a:rPr>
                        <a:t>2018: </a:t>
                      </a:r>
                      <a:r>
                        <a:rPr lang="sv-SE" sz="1000" b="0">
                          <a:solidFill>
                            <a:schemeClr val="tx1"/>
                          </a:solidFill>
                          <a:latin typeface="+mn-lt"/>
                        </a:rPr>
                        <a:t>13.4%</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259806"/>
                  </a:ext>
                </a:extLst>
              </a:tr>
            </a:tbl>
          </a:graphicData>
        </a:graphic>
      </p:graphicFrame>
      <p:sp>
        <p:nvSpPr>
          <p:cNvPr id="9" name="Rubrik 1">
            <a:extLst>
              <a:ext uri="{FF2B5EF4-FFF2-40B4-BE49-F238E27FC236}">
                <a16:creationId xmlns:a16="http://schemas.microsoft.com/office/drawing/2014/main" id="{69B5F565-4E73-2748-BBA9-CBE4ACE725BD}"/>
              </a:ext>
            </a:extLst>
          </p:cNvPr>
          <p:cNvSpPr txBox="1">
            <a:spLocks/>
          </p:cNvSpPr>
          <p:nvPr/>
        </p:nvSpPr>
        <p:spPr>
          <a:xfrm>
            <a:off x="4794012" y="987005"/>
            <a:ext cx="1938833" cy="484101"/>
          </a:xfrm>
          <a:prstGeom prst="rect">
            <a:avLst/>
          </a:prstGeom>
        </p:spPr>
        <p:txBody>
          <a:bodyPr vert="horz" wrap="none" lIns="0" tIns="25919" rIns="51838" bIns="25919" rtlCol="0" anchor="t" anchorCtr="0">
            <a:noAutofit/>
          </a:bodyPr>
          <a:lstStyle>
            <a:lvl1pPr algn="l" defTabSz="967710" rtl="0" eaLnBrk="1" latinLnBrk="0" hangingPunct="1">
              <a:lnSpc>
                <a:spcPct val="100000"/>
              </a:lnSpc>
              <a:spcBef>
                <a:spcPct val="0"/>
              </a:spcBef>
              <a:buNone/>
              <a:defRPr lang="en-US" sz="2400" b="0" kern="1200">
                <a:solidFill>
                  <a:schemeClr val="tx1"/>
                </a:solidFill>
                <a:latin typeface="+mj-lt"/>
                <a:ea typeface="+mj-ea"/>
                <a:cs typeface="+mn-cs"/>
              </a:defRPr>
            </a:lvl1pPr>
          </a:lstStyle>
          <a:p>
            <a:r>
              <a:rPr lang="en-US" sz="1020"/>
              <a:t>Adjusted </a:t>
            </a:r>
            <a:br>
              <a:rPr lang="en-US" sz="1020"/>
            </a:br>
            <a:r>
              <a:rPr lang="en-US" sz="1020"/>
              <a:t>operating margin:</a:t>
            </a:r>
          </a:p>
        </p:txBody>
      </p:sp>
      <p:sp>
        <p:nvSpPr>
          <p:cNvPr id="10" name="Rubrik 1">
            <a:extLst>
              <a:ext uri="{FF2B5EF4-FFF2-40B4-BE49-F238E27FC236}">
                <a16:creationId xmlns:a16="http://schemas.microsoft.com/office/drawing/2014/main" id="{BB188E26-93E4-604D-9B16-3743CDD73CCB}"/>
              </a:ext>
            </a:extLst>
          </p:cNvPr>
          <p:cNvSpPr txBox="1">
            <a:spLocks/>
          </p:cNvSpPr>
          <p:nvPr/>
        </p:nvSpPr>
        <p:spPr>
          <a:xfrm>
            <a:off x="437288" y="1170246"/>
            <a:ext cx="1938833" cy="484101"/>
          </a:xfrm>
          <a:prstGeom prst="rect">
            <a:avLst/>
          </a:prstGeom>
        </p:spPr>
        <p:txBody>
          <a:bodyPr vert="horz" wrap="none" lIns="0" tIns="25919" rIns="51838" bIns="25919" rtlCol="0" anchor="t" anchorCtr="0">
            <a:noAutofit/>
          </a:bodyPr>
          <a:lstStyle>
            <a:lvl1pPr algn="l" defTabSz="967710" rtl="0" eaLnBrk="1" latinLnBrk="0" hangingPunct="1">
              <a:lnSpc>
                <a:spcPct val="100000"/>
              </a:lnSpc>
              <a:spcBef>
                <a:spcPct val="0"/>
              </a:spcBef>
              <a:buNone/>
              <a:defRPr lang="en-US" sz="2400" b="0" kern="1200">
                <a:solidFill>
                  <a:schemeClr val="tx1"/>
                </a:solidFill>
                <a:latin typeface="+mj-lt"/>
                <a:ea typeface="+mj-ea"/>
                <a:cs typeface="+mn-cs"/>
              </a:defRPr>
            </a:lvl1pPr>
          </a:lstStyle>
          <a:p>
            <a:r>
              <a:rPr lang="en-US" sz="794"/>
              <a:t>Net sales (BSEK)</a:t>
            </a:r>
          </a:p>
        </p:txBody>
      </p:sp>
      <p:graphicFrame>
        <p:nvGraphicFramePr>
          <p:cNvPr id="11" name="Diagram 10">
            <a:extLst>
              <a:ext uri="{FF2B5EF4-FFF2-40B4-BE49-F238E27FC236}">
                <a16:creationId xmlns:a16="http://schemas.microsoft.com/office/drawing/2014/main" id="{A5417172-39AC-7B48-9C1F-04A323A20DE7}"/>
              </a:ext>
            </a:extLst>
          </p:cNvPr>
          <p:cNvGraphicFramePr/>
          <p:nvPr/>
        </p:nvGraphicFramePr>
        <p:xfrm>
          <a:off x="408278" y="1391281"/>
          <a:ext cx="3877666" cy="18664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3525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A2EA2C-306C-42EA-B180-D974B7815D81}"/>
              </a:ext>
            </a:extLst>
          </p:cNvPr>
          <p:cNvSpPr>
            <a:spLocks noGrp="1"/>
          </p:cNvSpPr>
          <p:nvPr>
            <p:ph type="title"/>
          </p:nvPr>
        </p:nvSpPr>
        <p:spPr/>
        <p:txBody>
          <a:bodyPr/>
          <a:lstStyle/>
          <a:p>
            <a:r>
              <a:rPr lang="sv-SE">
                <a:solidFill>
                  <a:srgbClr val="000000"/>
                </a:solidFill>
              </a:rPr>
              <a:t>Volvo CE </a:t>
            </a:r>
            <a:r>
              <a:rPr lang="sv-SE" err="1">
                <a:solidFill>
                  <a:srgbClr val="000000"/>
                </a:solidFill>
              </a:rPr>
              <a:t>executive</a:t>
            </a:r>
            <a:r>
              <a:rPr lang="sv-SE">
                <a:solidFill>
                  <a:srgbClr val="000000"/>
                </a:solidFill>
              </a:rPr>
              <a:t> management team</a:t>
            </a:r>
            <a:endParaRPr lang="nl-BE" sz="1134"/>
          </a:p>
        </p:txBody>
      </p:sp>
      <p:sp>
        <p:nvSpPr>
          <p:cNvPr id="36" name="Rectangle 35">
            <a:extLst>
              <a:ext uri="{FF2B5EF4-FFF2-40B4-BE49-F238E27FC236}">
                <a16:creationId xmlns:a16="http://schemas.microsoft.com/office/drawing/2014/main" id="{81B50FF0-D950-4926-B470-9F17D36CC01C}"/>
              </a:ext>
            </a:extLst>
          </p:cNvPr>
          <p:cNvSpPr/>
          <p:nvPr/>
        </p:nvSpPr>
        <p:spPr>
          <a:xfrm>
            <a:off x="1476605" y="1858663"/>
            <a:ext cx="1014794" cy="250869"/>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nl-BE" sz="624" kern="0">
                <a:solidFill>
                  <a:srgbClr val="000000"/>
                </a:solidFill>
                <a:latin typeface="+mj-lt"/>
              </a:rPr>
              <a:t>Bill Law</a:t>
            </a:r>
          </a:p>
          <a:p>
            <a:pPr defTabSz="335962">
              <a:lnSpc>
                <a:spcPct val="90000"/>
              </a:lnSpc>
              <a:spcBef>
                <a:spcPct val="0"/>
              </a:spcBef>
              <a:spcAft>
                <a:spcPct val="5000"/>
              </a:spcAft>
              <a:defRPr/>
            </a:pPr>
            <a:r>
              <a:rPr lang="nl-BE" sz="624" kern="0">
                <a:solidFill>
                  <a:srgbClr val="000000"/>
                </a:solidFill>
              </a:rPr>
              <a:t>Brand, Marketing &amp; Communications</a:t>
            </a:r>
          </a:p>
        </p:txBody>
      </p:sp>
      <p:sp>
        <p:nvSpPr>
          <p:cNvPr id="37" name="Rectangle 36">
            <a:extLst>
              <a:ext uri="{FF2B5EF4-FFF2-40B4-BE49-F238E27FC236}">
                <a16:creationId xmlns:a16="http://schemas.microsoft.com/office/drawing/2014/main" id="{3BC6E11D-3070-4934-8681-2E2B9605B086}"/>
              </a:ext>
            </a:extLst>
          </p:cNvPr>
          <p:cNvSpPr/>
          <p:nvPr/>
        </p:nvSpPr>
        <p:spPr>
          <a:xfrm>
            <a:off x="3578061" y="1858662"/>
            <a:ext cx="1031680" cy="260462"/>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sv-SE" sz="624" kern="0">
                <a:solidFill>
                  <a:srgbClr val="000000"/>
                </a:solidFill>
                <a:latin typeface="+mj-lt"/>
              </a:rPr>
              <a:t>Ann-Sofie </a:t>
            </a:r>
            <a:r>
              <a:rPr lang="sv-SE" sz="624" kern="0" err="1">
                <a:solidFill>
                  <a:srgbClr val="000000"/>
                </a:solidFill>
                <a:latin typeface="+mj-lt"/>
              </a:rPr>
              <a:t>Räftegård</a:t>
            </a:r>
            <a:endParaRPr lang="nl-BE" sz="624" kern="0">
              <a:solidFill>
                <a:srgbClr val="000000"/>
              </a:solidFill>
              <a:latin typeface="+mj-lt"/>
            </a:endParaRPr>
          </a:p>
          <a:p>
            <a:pPr defTabSz="335962">
              <a:lnSpc>
                <a:spcPct val="90000"/>
              </a:lnSpc>
              <a:spcBef>
                <a:spcPct val="0"/>
              </a:spcBef>
              <a:spcAft>
                <a:spcPct val="5000"/>
              </a:spcAft>
              <a:defRPr/>
            </a:pPr>
            <a:r>
              <a:rPr lang="nl-BE" sz="624" kern="0">
                <a:solidFill>
                  <a:srgbClr val="000000"/>
                </a:solidFill>
              </a:rPr>
              <a:t>Human Resources</a:t>
            </a:r>
          </a:p>
        </p:txBody>
      </p:sp>
      <p:sp>
        <p:nvSpPr>
          <p:cNvPr id="38" name="Rectangle 37">
            <a:extLst>
              <a:ext uri="{FF2B5EF4-FFF2-40B4-BE49-F238E27FC236}">
                <a16:creationId xmlns:a16="http://schemas.microsoft.com/office/drawing/2014/main" id="{F702FD57-D6FF-400B-9792-B4F88C50DFE3}"/>
              </a:ext>
            </a:extLst>
          </p:cNvPr>
          <p:cNvSpPr/>
          <p:nvPr/>
        </p:nvSpPr>
        <p:spPr>
          <a:xfrm>
            <a:off x="5658357" y="1858662"/>
            <a:ext cx="1057274" cy="365959"/>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nl-BE" sz="624" kern="0">
                <a:solidFill>
                  <a:srgbClr val="000000"/>
                </a:solidFill>
                <a:latin typeface="+mj-lt"/>
              </a:rPr>
              <a:t>Kamel Sid</a:t>
            </a:r>
          </a:p>
          <a:p>
            <a:pPr defTabSz="335962">
              <a:lnSpc>
                <a:spcPct val="90000"/>
              </a:lnSpc>
              <a:spcBef>
                <a:spcPct val="0"/>
              </a:spcBef>
              <a:spcAft>
                <a:spcPct val="5000"/>
              </a:spcAft>
              <a:defRPr/>
            </a:pPr>
            <a:r>
              <a:rPr lang="nl-BE" sz="624" kern="0">
                <a:solidFill>
                  <a:srgbClr val="000000"/>
                </a:solidFill>
              </a:rPr>
              <a:t>Operations (interim)</a:t>
            </a:r>
          </a:p>
        </p:txBody>
      </p:sp>
      <p:sp>
        <p:nvSpPr>
          <p:cNvPr id="39" name="Rectangle 38">
            <a:extLst>
              <a:ext uri="{FF2B5EF4-FFF2-40B4-BE49-F238E27FC236}">
                <a16:creationId xmlns:a16="http://schemas.microsoft.com/office/drawing/2014/main" id="{29F88DFA-483A-4F16-BFA6-858A438D1413}"/>
              </a:ext>
            </a:extLst>
          </p:cNvPr>
          <p:cNvSpPr/>
          <p:nvPr/>
        </p:nvSpPr>
        <p:spPr>
          <a:xfrm>
            <a:off x="5658357" y="3215895"/>
            <a:ext cx="762630" cy="260719"/>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nl-BE" sz="624" kern="0">
                <a:solidFill>
                  <a:srgbClr val="000000"/>
                </a:solidFill>
                <a:latin typeface="+mj-lt"/>
              </a:rPr>
              <a:t>Thomas Bitter</a:t>
            </a:r>
          </a:p>
          <a:p>
            <a:pPr defTabSz="335962">
              <a:lnSpc>
                <a:spcPct val="90000"/>
              </a:lnSpc>
              <a:spcBef>
                <a:spcPct val="0"/>
              </a:spcBef>
              <a:spcAft>
                <a:spcPct val="5000"/>
              </a:spcAft>
              <a:defRPr/>
            </a:pPr>
            <a:r>
              <a:rPr lang="nl-BE" sz="624" kern="0">
                <a:solidFill>
                  <a:srgbClr val="000000"/>
                </a:solidFill>
              </a:rPr>
              <a:t>Technology</a:t>
            </a:r>
          </a:p>
        </p:txBody>
      </p:sp>
      <p:sp>
        <p:nvSpPr>
          <p:cNvPr id="40" name="Rectangle 39">
            <a:extLst>
              <a:ext uri="{FF2B5EF4-FFF2-40B4-BE49-F238E27FC236}">
                <a16:creationId xmlns:a16="http://schemas.microsoft.com/office/drawing/2014/main" id="{03062FC0-3D97-423D-83EB-04E20BEEE3B8}"/>
              </a:ext>
            </a:extLst>
          </p:cNvPr>
          <p:cNvSpPr/>
          <p:nvPr/>
        </p:nvSpPr>
        <p:spPr>
          <a:xfrm>
            <a:off x="4609740" y="1858662"/>
            <a:ext cx="931622" cy="274540"/>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en-US" sz="624" kern="0">
                <a:solidFill>
                  <a:srgbClr val="000000"/>
                </a:solidFill>
                <a:latin typeface="+mj-lt"/>
              </a:rPr>
              <a:t>Henrik Wetter</a:t>
            </a:r>
          </a:p>
          <a:p>
            <a:pPr defTabSz="335962">
              <a:lnSpc>
                <a:spcPct val="90000"/>
              </a:lnSpc>
              <a:spcBef>
                <a:spcPct val="0"/>
              </a:spcBef>
              <a:spcAft>
                <a:spcPct val="5000"/>
              </a:spcAft>
              <a:defRPr/>
            </a:pPr>
            <a:r>
              <a:rPr lang="nl-BE" sz="624" kern="0">
                <a:solidFill>
                  <a:srgbClr val="000000"/>
                </a:solidFill>
              </a:rPr>
              <a:t>Legal (Interim)</a:t>
            </a:r>
          </a:p>
        </p:txBody>
      </p:sp>
      <p:sp>
        <p:nvSpPr>
          <p:cNvPr id="41" name="Rectangle 40">
            <a:extLst>
              <a:ext uri="{FF2B5EF4-FFF2-40B4-BE49-F238E27FC236}">
                <a16:creationId xmlns:a16="http://schemas.microsoft.com/office/drawing/2014/main" id="{62F481EC-5902-40A0-91A8-A15FEAB43188}"/>
              </a:ext>
            </a:extLst>
          </p:cNvPr>
          <p:cNvSpPr/>
          <p:nvPr/>
        </p:nvSpPr>
        <p:spPr>
          <a:xfrm>
            <a:off x="2562088" y="1858661"/>
            <a:ext cx="898980" cy="276308"/>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nl-BE" sz="624" kern="0">
                <a:solidFill>
                  <a:srgbClr val="000000"/>
                </a:solidFill>
                <a:latin typeface="+mj-lt"/>
              </a:rPr>
              <a:t>Philippe Henriette</a:t>
            </a:r>
          </a:p>
          <a:p>
            <a:pPr defTabSz="335962">
              <a:lnSpc>
                <a:spcPct val="90000"/>
              </a:lnSpc>
              <a:spcBef>
                <a:spcPct val="0"/>
              </a:spcBef>
              <a:spcAft>
                <a:spcPct val="5000"/>
              </a:spcAft>
              <a:defRPr/>
            </a:pPr>
            <a:r>
              <a:rPr lang="nl-BE" sz="624" kern="0">
                <a:solidFill>
                  <a:srgbClr val="000000"/>
                </a:solidFill>
              </a:rPr>
              <a:t>Finance, D&amp;IT and Business development</a:t>
            </a:r>
          </a:p>
        </p:txBody>
      </p:sp>
      <p:sp>
        <p:nvSpPr>
          <p:cNvPr id="42" name="Rectangle 41">
            <a:extLst>
              <a:ext uri="{FF2B5EF4-FFF2-40B4-BE49-F238E27FC236}">
                <a16:creationId xmlns:a16="http://schemas.microsoft.com/office/drawing/2014/main" id="{8FD02C99-5486-4E65-B80F-61157772D965}"/>
              </a:ext>
            </a:extLst>
          </p:cNvPr>
          <p:cNvSpPr/>
          <p:nvPr/>
        </p:nvSpPr>
        <p:spPr>
          <a:xfrm>
            <a:off x="4554556" y="3215895"/>
            <a:ext cx="840295" cy="361253"/>
          </a:xfrm>
          <a:prstGeom prst="rect">
            <a:avLst/>
          </a:prstGeom>
        </p:spPr>
        <p:txBody>
          <a:bodyPr wrap="none" anchor="t" anchorCtr="0">
            <a:spAutoFit/>
          </a:bodyPr>
          <a:lstStyle/>
          <a:p>
            <a:pPr defTabSz="335962">
              <a:lnSpc>
                <a:spcPct val="90000"/>
              </a:lnSpc>
              <a:spcBef>
                <a:spcPct val="0"/>
              </a:spcBef>
              <a:spcAft>
                <a:spcPct val="5000"/>
              </a:spcAft>
              <a:defRPr/>
            </a:pPr>
            <a:r>
              <a:rPr lang="en-US" sz="624">
                <a:solidFill>
                  <a:srgbClr val="000000"/>
                </a:solidFill>
                <a:latin typeface="+mj-lt"/>
              </a:rPr>
              <a:t>Peter </a:t>
            </a:r>
            <a:r>
              <a:rPr lang="en-US" sz="624" err="1">
                <a:solidFill>
                  <a:srgbClr val="000000"/>
                </a:solidFill>
                <a:latin typeface="+mj-lt"/>
              </a:rPr>
              <a:t>Jordansson</a:t>
            </a:r>
            <a:endParaRPr lang="nl-BE" sz="624">
              <a:solidFill>
                <a:srgbClr val="000000"/>
              </a:solidFill>
              <a:latin typeface="+mj-lt"/>
            </a:endParaRPr>
          </a:p>
          <a:p>
            <a:pPr defTabSz="335962">
              <a:lnSpc>
                <a:spcPct val="90000"/>
              </a:lnSpc>
              <a:spcBef>
                <a:spcPct val="0"/>
              </a:spcBef>
              <a:spcAft>
                <a:spcPct val="5000"/>
              </a:spcAft>
              <a:defRPr/>
            </a:pPr>
            <a:r>
              <a:rPr lang="nl-BE" sz="624">
                <a:solidFill>
                  <a:srgbClr val="000000"/>
                </a:solidFill>
              </a:rPr>
              <a:t>Purchasing</a:t>
            </a:r>
          </a:p>
          <a:p>
            <a:pPr defTabSz="335962">
              <a:lnSpc>
                <a:spcPct val="90000"/>
              </a:lnSpc>
              <a:spcBef>
                <a:spcPct val="0"/>
              </a:spcBef>
              <a:spcAft>
                <a:spcPct val="5000"/>
              </a:spcAft>
              <a:defRPr/>
            </a:pPr>
            <a:endParaRPr lang="nl-BE" sz="624">
              <a:solidFill>
                <a:srgbClr val="000000"/>
              </a:solidFill>
            </a:endParaRPr>
          </a:p>
        </p:txBody>
      </p:sp>
      <p:sp>
        <p:nvSpPr>
          <p:cNvPr id="43" name="Rectangle 42">
            <a:extLst>
              <a:ext uri="{FF2B5EF4-FFF2-40B4-BE49-F238E27FC236}">
                <a16:creationId xmlns:a16="http://schemas.microsoft.com/office/drawing/2014/main" id="{E360B2A1-768F-4C99-96CA-C3BFA24F6400}"/>
              </a:ext>
            </a:extLst>
          </p:cNvPr>
          <p:cNvSpPr/>
          <p:nvPr/>
        </p:nvSpPr>
        <p:spPr>
          <a:xfrm>
            <a:off x="442243" y="3215895"/>
            <a:ext cx="1010773" cy="345422"/>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sv-SE" sz="624" kern="0">
                <a:solidFill>
                  <a:srgbClr val="000000"/>
                </a:solidFill>
                <a:latin typeface="+mj-lt"/>
              </a:rPr>
              <a:t>Adriana </a:t>
            </a:r>
            <a:r>
              <a:rPr lang="sv-SE" sz="624" kern="0" err="1">
                <a:solidFill>
                  <a:srgbClr val="000000"/>
                </a:solidFill>
                <a:latin typeface="+mj-lt"/>
              </a:rPr>
              <a:t>Munhoz</a:t>
            </a:r>
            <a:r>
              <a:rPr lang="sv-SE" sz="624" kern="0">
                <a:solidFill>
                  <a:srgbClr val="000000"/>
                </a:solidFill>
                <a:latin typeface="+mj-lt"/>
              </a:rPr>
              <a:t> </a:t>
            </a:r>
            <a:r>
              <a:rPr lang="sv-SE" sz="624" kern="0" err="1">
                <a:solidFill>
                  <a:srgbClr val="000000"/>
                </a:solidFill>
                <a:latin typeface="+mj-lt"/>
              </a:rPr>
              <a:t>Rochaz</a:t>
            </a:r>
            <a:endParaRPr lang="nl-BE" sz="624" kern="0">
              <a:solidFill>
                <a:srgbClr val="000000"/>
              </a:solidFill>
              <a:latin typeface="+mj-lt"/>
            </a:endParaRPr>
          </a:p>
          <a:p>
            <a:pPr defTabSz="335962">
              <a:lnSpc>
                <a:spcPct val="90000"/>
              </a:lnSpc>
              <a:spcBef>
                <a:spcPct val="0"/>
              </a:spcBef>
              <a:spcAft>
                <a:spcPct val="5000"/>
              </a:spcAft>
              <a:defRPr/>
            </a:pPr>
            <a:r>
              <a:rPr lang="nl-BE" sz="624" kern="0">
                <a:solidFill>
                  <a:srgbClr val="000000"/>
                </a:solidFill>
              </a:rPr>
              <a:t>Executive Assistant</a:t>
            </a:r>
          </a:p>
        </p:txBody>
      </p:sp>
      <p:sp>
        <p:nvSpPr>
          <p:cNvPr id="44" name="Rectangle 43">
            <a:extLst>
              <a:ext uri="{FF2B5EF4-FFF2-40B4-BE49-F238E27FC236}">
                <a16:creationId xmlns:a16="http://schemas.microsoft.com/office/drawing/2014/main" id="{BD183E4E-0940-45C5-9A5C-A86FD5B6F225}"/>
              </a:ext>
            </a:extLst>
          </p:cNvPr>
          <p:cNvSpPr/>
          <p:nvPr/>
        </p:nvSpPr>
        <p:spPr>
          <a:xfrm>
            <a:off x="2543013" y="3215895"/>
            <a:ext cx="985334" cy="280721"/>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en-US" sz="624" kern="0">
                <a:solidFill>
                  <a:srgbClr val="000000"/>
                </a:solidFill>
                <a:latin typeface="+mj-lt"/>
              </a:rPr>
              <a:t>Carl </a:t>
            </a:r>
            <a:r>
              <a:rPr lang="en-US" sz="624" kern="0" err="1">
                <a:solidFill>
                  <a:srgbClr val="000000"/>
                </a:solidFill>
                <a:latin typeface="+mj-lt"/>
              </a:rPr>
              <a:t>Slotte</a:t>
            </a:r>
            <a:r>
              <a:rPr lang="en-US" sz="624" kern="0">
                <a:solidFill>
                  <a:srgbClr val="000000"/>
                </a:solidFill>
                <a:latin typeface="+mj-lt"/>
              </a:rPr>
              <a:t> </a:t>
            </a:r>
          </a:p>
          <a:p>
            <a:pPr defTabSz="335962">
              <a:lnSpc>
                <a:spcPct val="90000"/>
              </a:lnSpc>
              <a:spcBef>
                <a:spcPct val="0"/>
              </a:spcBef>
              <a:spcAft>
                <a:spcPct val="5000"/>
              </a:spcAft>
              <a:defRPr/>
            </a:pPr>
            <a:r>
              <a:rPr lang="nl-BE" sz="624" kern="0">
                <a:solidFill>
                  <a:srgbClr val="000000"/>
                </a:solidFill>
              </a:rPr>
              <a:t>Region Europe &amp; International</a:t>
            </a:r>
          </a:p>
          <a:p>
            <a:pPr defTabSz="335962">
              <a:lnSpc>
                <a:spcPct val="90000"/>
              </a:lnSpc>
              <a:spcBef>
                <a:spcPct val="0"/>
              </a:spcBef>
              <a:spcAft>
                <a:spcPct val="5000"/>
              </a:spcAft>
              <a:defRPr/>
            </a:pPr>
            <a:endParaRPr lang="nl-BE" sz="624" kern="0">
              <a:solidFill>
                <a:srgbClr val="000000"/>
              </a:solidFill>
            </a:endParaRPr>
          </a:p>
        </p:txBody>
      </p:sp>
      <p:sp>
        <p:nvSpPr>
          <p:cNvPr id="45" name="Rectangle 44">
            <a:extLst>
              <a:ext uri="{FF2B5EF4-FFF2-40B4-BE49-F238E27FC236}">
                <a16:creationId xmlns:a16="http://schemas.microsoft.com/office/drawing/2014/main" id="{CC340843-6BDF-4475-9CDB-3F2D4D96D3BD}"/>
              </a:ext>
            </a:extLst>
          </p:cNvPr>
          <p:cNvSpPr/>
          <p:nvPr/>
        </p:nvSpPr>
        <p:spPr>
          <a:xfrm>
            <a:off x="1482772" y="3215895"/>
            <a:ext cx="933003" cy="288645"/>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sv-SE" sz="624" kern="0">
                <a:solidFill>
                  <a:srgbClr val="000000"/>
                </a:solidFill>
                <a:latin typeface="+mj-lt"/>
              </a:rPr>
              <a:t>Stephen Roy</a:t>
            </a:r>
            <a:endParaRPr lang="nl-BE" sz="624" kern="0">
              <a:solidFill>
                <a:srgbClr val="000000"/>
              </a:solidFill>
              <a:latin typeface="+mj-lt"/>
            </a:endParaRPr>
          </a:p>
          <a:p>
            <a:pPr defTabSz="335962">
              <a:lnSpc>
                <a:spcPct val="90000"/>
              </a:lnSpc>
              <a:spcBef>
                <a:spcPct val="0"/>
              </a:spcBef>
              <a:spcAft>
                <a:spcPct val="5000"/>
              </a:spcAft>
              <a:defRPr/>
            </a:pPr>
            <a:r>
              <a:rPr lang="nl-BE" sz="624" kern="0">
                <a:solidFill>
                  <a:srgbClr val="000000"/>
                </a:solidFill>
              </a:rPr>
              <a:t>Region North America</a:t>
            </a:r>
          </a:p>
        </p:txBody>
      </p:sp>
      <p:sp>
        <p:nvSpPr>
          <p:cNvPr id="46" name="Rectangle 45">
            <a:extLst>
              <a:ext uri="{FF2B5EF4-FFF2-40B4-BE49-F238E27FC236}">
                <a16:creationId xmlns:a16="http://schemas.microsoft.com/office/drawing/2014/main" id="{597A85A5-CF76-4E7C-BC5B-E6F04203B881}"/>
              </a:ext>
            </a:extLst>
          </p:cNvPr>
          <p:cNvSpPr/>
          <p:nvPr/>
        </p:nvSpPr>
        <p:spPr>
          <a:xfrm>
            <a:off x="3592130" y="3215894"/>
            <a:ext cx="964849" cy="249783"/>
          </a:xfrm>
          <a:prstGeom prst="rect">
            <a:avLst/>
          </a:prstGeom>
          <a:noFill/>
          <a:ln>
            <a:noFill/>
          </a:ln>
          <a:effectLst/>
        </p:spPr>
        <p:txBody>
          <a:bodyPr spcFirstLastPara="0" vert="horz" wrap="square" lIns="14400" tIns="14400" rIns="14400" bIns="14400" numCol="1" spcCol="1270" anchor="t" anchorCtr="0">
            <a:noAutofit/>
          </a:bodyPr>
          <a:lstStyle/>
          <a:p>
            <a:pPr defTabSz="335962">
              <a:lnSpc>
                <a:spcPct val="90000"/>
              </a:lnSpc>
              <a:spcBef>
                <a:spcPct val="0"/>
              </a:spcBef>
              <a:spcAft>
                <a:spcPct val="5000"/>
              </a:spcAft>
              <a:defRPr/>
            </a:pPr>
            <a:r>
              <a:rPr lang="nl-BE" sz="624" kern="0">
                <a:solidFill>
                  <a:srgbClr val="000000"/>
                </a:solidFill>
                <a:latin typeface="+mj-lt"/>
              </a:rPr>
              <a:t>Tomas Kuta </a:t>
            </a:r>
          </a:p>
          <a:p>
            <a:pPr defTabSz="335962">
              <a:lnSpc>
                <a:spcPct val="90000"/>
              </a:lnSpc>
              <a:spcBef>
                <a:spcPct val="0"/>
              </a:spcBef>
              <a:spcAft>
                <a:spcPct val="5000"/>
              </a:spcAft>
              <a:defRPr/>
            </a:pPr>
            <a:r>
              <a:rPr lang="nl-BE" sz="624" kern="0">
                <a:solidFill>
                  <a:srgbClr val="000000"/>
                </a:solidFill>
              </a:rPr>
              <a:t>Region Asia</a:t>
            </a:r>
          </a:p>
        </p:txBody>
      </p:sp>
      <p:sp>
        <p:nvSpPr>
          <p:cNvPr id="47" name="Rectangle 46">
            <a:extLst>
              <a:ext uri="{FF2B5EF4-FFF2-40B4-BE49-F238E27FC236}">
                <a16:creationId xmlns:a16="http://schemas.microsoft.com/office/drawing/2014/main" id="{919995ED-7763-4E53-B82A-5C0B92B2F7D4}"/>
              </a:ext>
            </a:extLst>
          </p:cNvPr>
          <p:cNvSpPr/>
          <p:nvPr/>
        </p:nvSpPr>
        <p:spPr>
          <a:xfrm>
            <a:off x="442243" y="1858663"/>
            <a:ext cx="871776" cy="280721"/>
          </a:xfrm>
          <a:prstGeom prst="rect">
            <a:avLst/>
          </a:prstGeom>
          <a:noFill/>
          <a:ln>
            <a:noFill/>
          </a:ln>
          <a:effectLst/>
        </p:spPr>
        <p:txBody>
          <a:bodyPr spcFirstLastPara="0" vert="horz" wrap="square" lIns="14400" tIns="14400" rIns="14400" bIns="14400" numCol="1" spcCol="1270" anchor="t" anchorCtr="0">
            <a:noAutofit/>
          </a:bodyPr>
          <a:lstStyle/>
          <a:p>
            <a:pPr defTabSz="691122">
              <a:defRPr/>
            </a:pPr>
            <a:r>
              <a:rPr lang="nl-BE" sz="624" kern="0">
                <a:solidFill>
                  <a:sysClr val="windowText" lastClr="000000"/>
                </a:solidFill>
                <a:latin typeface="+mj-lt"/>
              </a:rPr>
              <a:t>Melker Jernberg</a:t>
            </a:r>
          </a:p>
          <a:p>
            <a:pPr defTabSz="691122">
              <a:defRPr/>
            </a:pPr>
            <a:r>
              <a:rPr lang="nl-BE" sz="624" kern="0">
                <a:solidFill>
                  <a:sysClr val="windowText" lastClr="000000"/>
                </a:solidFill>
              </a:rPr>
              <a:t>Head of Volvo CE</a:t>
            </a:r>
          </a:p>
        </p:txBody>
      </p:sp>
      <p:grpSp>
        <p:nvGrpSpPr>
          <p:cNvPr id="48" name="Group 47">
            <a:extLst>
              <a:ext uri="{FF2B5EF4-FFF2-40B4-BE49-F238E27FC236}">
                <a16:creationId xmlns:a16="http://schemas.microsoft.com/office/drawing/2014/main" id="{0FA35378-F9EC-415C-8940-E051E47520D5}"/>
              </a:ext>
            </a:extLst>
          </p:cNvPr>
          <p:cNvGrpSpPr/>
          <p:nvPr/>
        </p:nvGrpSpPr>
        <p:grpSpPr>
          <a:xfrm>
            <a:off x="457509" y="907958"/>
            <a:ext cx="5971886" cy="2281190"/>
            <a:chOff x="605129" y="994077"/>
            <a:chExt cx="8173880" cy="3122328"/>
          </a:xfrm>
        </p:grpSpPr>
        <p:pic>
          <p:nvPicPr>
            <p:cNvPr id="49" name="Picture 2" descr="\\Vcn.ds.volvo.net\cli-hm\hm1111\a292928\My Documents\Appointments\Peter_Jordansson.jpg">
              <a:extLst>
                <a:ext uri="{FF2B5EF4-FFF2-40B4-BE49-F238E27FC236}">
                  <a16:creationId xmlns:a16="http://schemas.microsoft.com/office/drawing/2014/main" id="{4E9908F8-CF11-4D6B-8AC5-A65CE9F23F9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306287" y="2836361"/>
              <a:ext cx="1034716" cy="128004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7D5EEF93-A9C6-4F19-9979-43520359D8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25548" y="998816"/>
              <a:ext cx="1034716" cy="1266871"/>
            </a:xfrm>
            <a:prstGeom prst="rect">
              <a:avLst/>
            </a:prstGeom>
          </p:spPr>
        </p:pic>
        <p:pic>
          <p:nvPicPr>
            <p:cNvPr id="51" name="Picture 2" descr="\\Vcn.ds.volvo.net\cli-hm\hm1111\a292928\My Documents\Appointments\TB.jpg">
              <a:extLst>
                <a:ext uri="{FF2B5EF4-FFF2-40B4-BE49-F238E27FC236}">
                  <a16:creationId xmlns:a16="http://schemas.microsoft.com/office/drawing/2014/main" id="{C9CDB233-2506-4598-8F2F-7FB580B82DD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43812" y="2839427"/>
              <a:ext cx="1035197" cy="127039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01925E4F-3CB0-4AEF-9CC9-E2B6A1CCC407}"/>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7300"/>
                      </a14:imgEffect>
                      <a14:imgEffect>
                        <a14:saturation sat="101000"/>
                      </a14:imgEffect>
                      <a14:imgEffect>
                        <a14:brightnessContrast bright="8000" contrast="2000"/>
                      </a14:imgEffect>
                    </a14:imgLayer>
                  </a14:imgProps>
                </a:ext>
                <a:ext uri="{28A0092B-C50C-407E-A947-70E740481C1C}">
                  <a14:useLocalDpi xmlns:a14="http://schemas.microsoft.com/office/drawing/2010/main"/>
                </a:ext>
              </a:extLst>
            </a:blip>
            <a:srcRect/>
            <a:stretch/>
          </p:blipFill>
          <p:spPr>
            <a:xfrm>
              <a:off x="607267" y="2829773"/>
              <a:ext cx="1030440" cy="1280045"/>
            </a:xfrm>
            <a:prstGeom prst="rect">
              <a:avLst/>
            </a:prstGeom>
          </p:spPr>
        </p:pic>
        <p:pic>
          <p:nvPicPr>
            <p:cNvPr id="54" name="Picture 53">
              <a:extLst>
                <a:ext uri="{FF2B5EF4-FFF2-40B4-BE49-F238E27FC236}">
                  <a16:creationId xmlns:a16="http://schemas.microsoft.com/office/drawing/2014/main" id="{08B2B39E-033A-4F90-AB70-29F35915457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59617" y="2829774"/>
              <a:ext cx="1033126" cy="1280044"/>
            </a:xfrm>
            <a:prstGeom prst="rect">
              <a:avLst/>
            </a:prstGeom>
          </p:spPr>
        </p:pic>
        <p:pic>
          <p:nvPicPr>
            <p:cNvPr id="55" name="Picture 54">
              <a:extLst>
                <a:ext uri="{FF2B5EF4-FFF2-40B4-BE49-F238E27FC236}">
                  <a16:creationId xmlns:a16="http://schemas.microsoft.com/office/drawing/2014/main" id="{AD1738CA-0E89-40E6-87DC-50C5B843292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32738" y="2842948"/>
              <a:ext cx="1031848" cy="1266870"/>
            </a:xfrm>
            <a:prstGeom prst="rect">
              <a:avLst/>
            </a:prstGeom>
          </p:spPr>
        </p:pic>
        <p:sp>
          <p:nvSpPr>
            <p:cNvPr id="56" name="Rectangle 55">
              <a:extLst>
                <a:ext uri="{FF2B5EF4-FFF2-40B4-BE49-F238E27FC236}">
                  <a16:creationId xmlns:a16="http://schemas.microsoft.com/office/drawing/2014/main" id="{E9ED534F-E640-4443-B605-B7A1F960E9A4}"/>
                </a:ext>
              </a:extLst>
            </p:cNvPr>
            <p:cNvSpPr/>
            <p:nvPr/>
          </p:nvSpPr>
          <p:spPr>
            <a:xfrm>
              <a:off x="605129" y="994077"/>
              <a:ext cx="1034716" cy="1271610"/>
            </a:xfrm>
            <a:prstGeom prst="rect">
              <a:avLst/>
            </a:prstGeom>
            <a:blipFill>
              <a:blip r:embed="rId9" cstate="emai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rcRect/>
              <a:stretch>
                <a:fillRect/>
              </a:stretch>
            </a:blipFill>
            <a:ln>
              <a:noFill/>
            </a:ln>
            <a:effectLst/>
          </p:spPr>
        </p:sp>
        <p:sp>
          <p:nvSpPr>
            <p:cNvPr id="57" name="Rectangle 56">
              <a:extLst>
                <a:ext uri="{FF2B5EF4-FFF2-40B4-BE49-F238E27FC236}">
                  <a16:creationId xmlns:a16="http://schemas.microsoft.com/office/drawing/2014/main" id="{45486384-C07F-4039-B847-73A0764C0E14}"/>
                </a:ext>
              </a:extLst>
            </p:cNvPr>
            <p:cNvSpPr/>
            <p:nvPr/>
          </p:nvSpPr>
          <p:spPr>
            <a:xfrm>
              <a:off x="7744726" y="994077"/>
              <a:ext cx="1033559" cy="1284966"/>
            </a:xfrm>
            <a:prstGeom prst="rect">
              <a:avLst/>
            </a:prstGeom>
            <a:blipFill dpi="0" rotWithShape="1">
              <a:blip r:embed="rId11" cstate="email">
                <a:extLst>
                  <a:ext uri="{28A0092B-C50C-407E-A947-70E740481C1C}">
                    <a14:useLocalDpi xmlns:a14="http://schemas.microsoft.com/office/drawing/2010/main"/>
                  </a:ext>
                </a:extLst>
              </a:blip>
              <a:srcRect/>
              <a:stretch>
                <a:fillRect t="5"/>
              </a:stretch>
            </a:blipFill>
            <a:ln>
              <a:noFill/>
            </a:ln>
            <a:effectLst/>
          </p:spPr>
        </p:sp>
        <p:sp>
          <p:nvSpPr>
            <p:cNvPr id="58" name="Rectangle 57">
              <a:extLst>
                <a:ext uri="{FF2B5EF4-FFF2-40B4-BE49-F238E27FC236}">
                  <a16:creationId xmlns:a16="http://schemas.microsoft.com/office/drawing/2014/main" id="{639481B0-2096-43E3-8EAC-6F64B7471CD0}"/>
                </a:ext>
              </a:extLst>
            </p:cNvPr>
            <p:cNvSpPr/>
            <p:nvPr/>
          </p:nvSpPr>
          <p:spPr>
            <a:xfrm>
              <a:off x="4887774" y="2850715"/>
              <a:ext cx="1035843" cy="1259103"/>
            </a:xfrm>
            <a:prstGeom prst="rect">
              <a:avLst/>
            </a:prstGeom>
            <a:blipFill rotWithShape="1">
              <a:blip r:embed="rId12" cstate="email">
                <a:extLst>
                  <a:ext uri="{28A0092B-C50C-407E-A947-70E740481C1C}">
                    <a14:useLocalDpi xmlns:a14="http://schemas.microsoft.com/office/drawing/2010/main"/>
                  </a:ext>
                </a:extLst>
              </a:blip>
              <a:srcRect/>
              <a:stretch>
                <a:fillRect/>
              </a:stretch>
            </a:blipFill>
            <a:ln>
              <a:noFill/>
            </a:ln>
            <a:effectLst/>
          </p:spPr>
        </p:sp>
        <p:pic>
          <p:nvPicPr>
            <p:cNvPr id="59" name="Picture 58">
              <a:extLst>
                <a:ext uri="{FF2B5EF4-FFF2-40B4-BE49-F238E27FC236}">
                  <a16:creationId xmlns:a16="http://schemas.microsoft.com/office/drawing/2014/main" id="{B53346F7-D99D-424C-A253-E4ED8B9FFBD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890450" y="996643"/>
              <a:ext cx="1030134" cy="1269044"/>
            </a:xfrm>
            <a:prstGeom prst="rect">
              <a:avLst/>
            </a:prstGeom>
          </p:spPr>
        </p:pic>
      </p:grpSp>
      <p:pic>
        <p:nvPicPr>
          <p:cNvPr id="60" name="Picture 59">
            <a:extLst>
              <a:ext uri="{FF2B5EF4-FFF2-40B4-BE49-F238E27FC236}">
                <a16:creationId xmlns:a16="http://schemas.microsoft.com/office/drawing/2014/main" id="{9655EE7C-032B-4CAE-8575-D3F1026C60C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585312" y="905355"/>
            <a:ext cx="689431" cy="927170"/>
          </a:xfrm>
          <a:prstGeom prst="rect">
            <a:avLst/>
          </a:prstGeom>
        </p:spPr>
      </p:pic>
      <p:sp>
        <p:nvSpPr>
          <p:cNvPr id="3" name="Slide Number Placeholder 2">
            <a:extLst>
              <a:ext uri="{FF2B5EF4-FFF2-40B4-BE49-F238E27FC236}">
                <a16:creationId xmlns:a16="http://schemas.microsoft.com/office/drawing/2014/main" id="{44A37EEF-ECDA-4260-8D95-76EF99FD8E07}"/>
              </a:ext>
            </a:extLst>
          </p:cNvPr>
          <p:cNvSpPr>
            <a:spLocks noGrp="1"/>
          </p:cNvSpPr>
          <p:nvPr>
            <p:ph type="sldNum" sz="quarter" idx="12"/>
          </p:nvPr>
        </p:nvSpPr>
        <p:spPr/>
        <p:txBody>
          <a:bodyPr/>
          <a:lstStyle/>
          <a:p>
            <a:fld id="{F4BB9EDD-1740-4E4A-8601-A7D0893F42E6}" type="slidenum">
              <a:rPr lang="en-US" smtClean="0"/>
              <a:pPr/>
              <a:t>29</a:t>
            </a:fld>
            <a:endParaRPr lang="en-US"/>
          </a:p>
        </p:txBody>
      </p:sp>
      <p:sp>
        <p:nvSpPr>
          <p:cNvPr id="2" name="Date Placeholder 1">
            <a:extLst>
              <a:ext uri="{FF2B5EF4-FFF2-40B4-BE49-F238E27FC236}">
                <a16:creationId xmlns:a16="http://schemas.microsoft.com/office/drawing/2014/main" id="{DC92C46A-1A46-49C2-AEE1-20F4616FAB11}"/>
              </a:ext>
            </a:extLst>
          </p:cNvPr>
          <p:cNvSpPr>
            <a:spLocks noGrp="1"/>
          </p:cNvSpPr>
          <p:nvPr>
            <p:ph type="dt" sz="half" idx="10"/>
          </p:nvPr>
        </p:nvSpPr>
        <p:spPr/>
        <p:txBody>
          <a:bodyPr/>
          <a:lstStyle/>
          <a:p>
            <a:fld id="{5BCDAC18-FA81-42BB-9154-7DC02B5287C3}" type="datetime1">
              <a:rPr lang="en-US" smtClean="0"/>
              <a:t>2/27/2023</a:t>
            </a:fld>
            <a:endParaRPr lang="en-US"/>
          </a:p>
        </p:txBody>
      </p:sp>
      <p:sp>
        <p:nvSpPr>
          <p:cNvPr id="4" name="Footer Placeholder 3">
            <a:extLst>
              <a:ext uri="{FF2B5EF4-FFF2-40B4-BE49-F238E27FC236}">
                <a16:creationId xmlns:a16="http://schemas.microsoft.com/office/drawing/2014/main" id="{D6E123D5-E869-4A92-95BD-FA9CB4B43F73}"/>
              </a:ext>
            </a:extLst>
          </p:cNvPr>
          <p:cNvSpPr>
            <a:spLocks noGrp="1"/>
          </p:cNvSpPr>
          <p:nvPr>
            <p:ph type="ftr" sz="quarter" idx="11"/>
          </p:nvPr>
        </p:nvSpPr>
        <p:spPr/>
        <p:txBody>
          <a:bodyPr/>
          <a:lstStyle/>
          <a:p>
            <a:r>
              <a:rPr lang="it-IT" altLang="zh-CN"/>
              <a:t>Volvo CE - Company Presentation</a:t>
            </a:r>
            <a:endParaRPr lang="en-US"/>
          </a:p>
        </p:txBody>
      </p:sp>
      <p:pic>
        <p:nvPicPr>
          <p:cNvPr id="5" name="Graphic 6" descr="User with solid fill">
            <a:extLst>
              <a:ext uri="{FF2B5EF4-FFF2-40B4-BE49-F238E27FC236}">
                <a16:creationId xmlns:a16="http://schemas.microsoft.com/office/drawing/2014/main" id="{596948F8-36FD-0191-EFC7-39659B53F8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49556" y="971926"/>
            <a:ext cx="939569" cy="950369"/>
          </a:xfrm>
          <a:prstGeom prst="rect">
            <a:avLst/>
          </a:prstGeom>
        </p:spPr>
      </p:pic>
    </p:spTree>
    <p:extLst>
      <p:ext uri="{BB962C8B-B14F-4D97-AF65-F5344CB8AC3E}">
        <p14:creationId xmlns:p14="http://schemas.microsoft.com/office/powerpoint/2010/main" val="945098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sky, outdoor, ground, dirt&#10;&#10;Description automatically generated">
            <a:extLst>
              <a:ext uri="{FF2B5EF4-FFF2-40B4-BE49-F238E27FC236}">
                <a16:creationId xmlns:a16="http://schemas.microsoft.com/office/drawing/2014/main" id="{61E29ED3-6C4B-47E4-8CE9-2B99856322C8}"/>
              </a:ext>
            </a:extLst>
          </p:cNvPr>
          <p:cNvPicPr>
            <a:picLocks noGrp="1" noChangeAspect="1"/>
          </p:cNvPicPr>
          <p:nvPr>
            <p:ph type="pic" sz="quarter" idx="20"/>
          </p:nvPr>
        </p:nvPicPr>
        <p:blipFill rotWithShape="1">
          <a:blip r:embed="rId3" cstate="email">
            <a:extLst>
              <a:ext uri="{28A0092B-C50C-407E-A947-70E740481C1C}">
                <a14:useLocalDpi xmlns:a14="http://schemas.microsoft.com/office/drawing/2010/main"/>
              </a:ext>
            </a:extLst>
          </a:blip>
          <a:srcRect/>
          <a:stretch/>
        </p:blipFill>
        <p:spPr>
          <a:xfrm>
            <a:off x="102" y="-42"/>
            <a:ext cx="6911771" cy="3887871"/>
          </a:xfrm>
        </p:spPr>
      </p:pic>
      <p:sp>
        <p:nvSpPr>
          <p:cNvPr id="6" name="Text Placeholder 5">
            <a:extLst>
              <a:ext uri="{FF2B5EF4-FFF2-40B4-BE49-F238E27FC236}">
                <a16:creationId xmlns:a16="http://schemas.microsoft.com/office/drawing/2014/main" id="{74BA6C7D-66B4-4528-B940-B66E43EC6452}"/>
              </a:ext>
            </a:extLst>
          </p:cNvPr>
          <p:cNvSpPr>
            <a:spLocks noGrp="1"/>
          </p:cNvSpPr>
          <p:nvPr>
            <p:ph type="body" sz="quarter" idx="16"/>
          </p:nvPr>
        </p:nvSpPr>
        <p:spPr/>
        <p:txBody>
          <a:bodyPr/>
          <a:lstStyle/>
          <a:p>
            <a:endParaRPr lang="nl-BE"/>
          </a:p>
        </p:txBody>
      </p:sp>
      <p:sp>
        <p:nvSpPr>
          <p:cNvPr id="9" name="Text Placeholder 6">
            <a:extLst>
              <a:ext uri="{FF2B5EF4-FFF2-40B4-BE49-F238E27FC236}">
                <a16:creationId xmlns:a16="http://schemas.microsoft.com/office/drawing/2014/main" id="{11FAB635-6D6F-40BB-AFF1-13BEE8A23D97}"/>
              </a:ext>
            </a:extLst>
          </p:cNvPr>
          <p:cNvSpPr txBox="1">
            <a:spLocks/>
          </p:cNvSpPr>
          <p:nvPr/>
        </p:nvSpPr>
        <p:spPr>
          <a:xfrm>
            <a:off x="400396" y="1943894"/>
            <a:ext cx="2633209" cy="1932349"/>
          </a:xfrm>
          <a:prstGeom prst="rect">
            <a:avLst/>
          </a:prstGeom>
        </p:spPr>
        <p:txBody>
          <a:bodyPr vert="horz" lIns="51838" tIns="25919" rIns="51838" bIns="25919" rtlCol="0">
            <a:normAutofit/>
          </a:bodyPr>
          <a:lstStyle>
            <a:lvl1pPr marL="189846" indent="-189846" algn="l" defTabSz="967710" rtl="0" eaLnBrk="1" fontAlgn="base" latinLnBrk="0" hangingPunct="1">
              <a:lnSpc>
                <a:spcPct val="110000"/>
              </a:lnSpc>
              <a:spcBef>
                <a:spcPts val="952"/>
              </a:spcBef>
              <a:spcAft>
                <a:spcPts val="0"/>
              </a:spcAft>
              <a:buClr>
                <a:schemeClr val="bg1"/>
              </a:buClr>
              <a:buFont typeface="Volvo Novum" panose="020B0503040502060204" pitchFamily="34" charset="0"/>
              <a:buChar char="·"/>
              <a:defRPr lang="en-US" sz="2000" kern="1200">
                <a:solidFill>
                  <a:schemeClr val="bg1"/>
                </a:solidFill>
                <a:latin typeface="+mn-lt"/>
                <a:ea typeface="Volvo Broad Pro" panose="02000606020000020004" pitchFamily="50" charset="0"/>
                <a:cs typeface="+mn-cs"/>
              </a:defRPr>
            </a:lvl1pPr>
            <a:lvl2pPr marL="408253" indent="-204966" algn="l" defTabSz="967710" rtl="0" eaLnBrk="1" latinLnBrk="0" hangingPunct="1">
              <a:lnSpc>
                <a:spcPct val="110000"/>
              </a:lnSpc>
              <a:spcBef>
                <a:spcPts val="952"/>
              </a:spcBef>
              <a:spcAft>
                <a:spcPts val="0"/>
              </a:spcAft>
              <a:buClr>
                <a:schemeClr val="bg1"/>
              </a:buClr>
              <a:buFont typeface="Volvo Novum" panose="020B0503040502060204" pitchFamily="34" charset="0"/>
              <a:buChar char="–"/>
              <a:defRPr sz="1800" kern="1200">
                <a:solidFill>
                  <a:schemeClr val="bg1"/>
                </a:solidFill>
                <a:latin typeface="+mn-lt"/>
                <a:ea typeface="Volvo Broad Pro" panose="02000606020000020004" pitchFamily="50" charset="0"/>
                <a:cs typeface="+mn-cs"/>
              </a:defRPr>
            </a:lvl2pPr>
            <a:lvl3pPr marL="579618" indent="-157925" algn="l" defTabSz="967710" rtl="0" eaLnBrk="1" fontAlgn="base" latinLnBrk="0" hangingPunct="1">
              <a:lnSpc>
                <a:spcPct val="110000"/>
              </a:lnSpc>
              <a:spcBef>
                <a:spcPts val="952"/>
              </a:spcBef>
              <a:spcAft>
                <a:spcPts val="0"/>
              </a:spcAft>
              <a:buClr>
                <a:schemeClr val="accent1"/>
              </a:buClr>
              <a:buSzPct val="90000"/>
              <a:buFont typeface="Volvo Novum" panose="020B0503040502060204" pitchFamily="34" charset="0"/>
              <a:buChar char="•"/>
              <a:defRPr lang="en-US" sz="1800" kern="1200">
                <a:solidFill>
                  <a:schemeClr val="bg1"/>
                </a:solidFill>
                <a:latin typeface="+mn-lt"/>
                <a:ea typeface="Volvo Broad Pro" panose="02000606020000020004" pitchFamily="50" charset="0"/>
                <a:cs typeface="+mn-cs"/>
              </a:defRPr>
            </a:lvl3pPr>
            <a:lvl4pPr marL="806425" indent="-223447" algn="l" defTabSz="967710" rtl="0" eaLnBrk="1" latinLnBrk="0" hangingPunct="1">
              <a:lnSpc>
                <a:spcPct val="110000"/>
              </a:lnSpc>
              <a:spcBef>
                <a:spcPts val="952"/>
              </a:spcBef>
              <a:spcAft>
                <a:spcPts val="0"/>
              </a:spcAft>
              <a:buClr>
                <a:schemeClr val="accent1"/>
              </a:buClr>
              <a:buFont typeface="Volvo Novum" panose="020B0503040502060204" pitchFamily="34" charset="0"/>
              <a:buChar char="–"/>
              <a:defRPr sz="1600" kern="1200">
                <a:solidFill>
                  <a:schemeClr val="tx1"/>
                </a:solidFill>
                <a:latin typeface="+mn-lt"/>
                <a:ea typeface="Volvo Broad Pro" panose="02000606020000020004" pitchFamily="50" charset="0"/>
                <a:cs typeface="+mn-cs"/>
              </a:defRPr>
            </a:lvl4pPr>
            <a:lvl5pPr marL="1048352" indent="-206647" algn="l" defTabSz="967710" rtl="0" eaLnBrk="1" latinLnBrk="0" hangingPunct="1">
              <a:lnSpc>
                <a:spcPct val="110000"/>
              </a:lnSpc>
              <a:spcBef>
                <a:spcPts val="952"/>
              </a:spcBef>
              <a:spcAft>
                <a:spcPts val="0"/>
              </a:spcAft>
              <a:buClr>
                <a:schemeClr val="accent1"/>
              </a:buClr>
              <a:buFont typeface="Volvo Novum" panose="020B0503040502060204" pitchFamily="34" charset="0"/>
              <a:buChar char="•"/>
              <a:defRPr sz="16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defTabSz="548575">
              <a:spcBef>
                <a:spcPts val="0"/>
              </a:spcBef>
              <a:spcAft>
                <a:spcPts val="680"/>
              </a:spcAft>
              <a:buClr>
                <a:srgbClr val="FFFFFF"/>
              </a:buClr>
              <a:buNone/>
              <a:defRPr/>
            </a:pPr>
            <a:r>
              <a:rPr lang="en-US" sz="1361">
                <a:solidFill>
                  <a:srgbClr val="FFFFFF"/>
                </a:solidFill>
              </a:rPr>
              <a:t>Customer success</a:t>
            </a:r>
          </a:p>
          <a:p>
            <a:pPr marL="0" indent="0" defTabSz="548575">
              <a:spcBef>
                <a:spcPts val="0"/>
              </a:spcBef>
              <a:spcAft>
                <a:spcPts val="680"/>
              </a:spcAft>
              <a:buClr>
                <a:srgbClr val="FFFFFF"/>
              </a:buClr>
              <a:buNone/>
              <a:defRPr/>
            </a:pPr>
            <a:r>
              <a:rPr lang="en-US" sz="1361">
                <a:solidFill>
                  <a:srgbClr val="FFFFFF"/>
                </a:solidFill>
              </a:rPr>
              <a:t>Trust</a:t>
            </a:r>
          </a:p>
          <a:p>
            <a:pPr marL="0" indent="0" defTabSz="548575">
              <a:spcBef>
                <a:spcPts val="0"/>
              </a:spcBef>
              <a:spcAft>
                <a:spcPts val="680"/>
              </a:spcAft>
              <a:buClr>
                <a:srgbClr val="FFFFFF"/>
              </a:buClr>
              <a:buNone/>
              <a:defRPr/>
            </a:pPr>
            <a:r>
              <a:rPr lang="en-US" sz="1361">
                <a:solidFill>
                  <a:srgbClr val="FFFFFF"/>
                </a:solidFill>
              </a:rPr>
              <a:t>Passion</a:t>
            </a:r>
          </a:p>
          <a:p>
            <a:pPr marL="0" indent="0" defTabSz="548575">
              <a:spcBef>
                <a:spcPts val="0"/>
              </a:spcBef>
              <a:spcAft>
                <a:spcPts val="680"/>
              </a:spcAft>
              <a:buClr>
                <a:srgbClr val="FFFFFF"/>
              </a:buClr>
              <a:buNone/>
              <a:defRPr/>
            </a:pPr>
            <a:r>
              <a:rPr lang="en-US" sz="1361">
                <a:solidFill>
                  <a:srgbClr val="FFFFFF"/>
                </a:solidFill>
              </a:rPr>
              <a:t>Change</a:t>
            </a:r>
          </a:p>
          <a:p>
            <a:pPr marL="0" indent="0" defTabSz="548575">
              <a:spcBef>
                <a:spcPts val="0"/>
              </a:spcBef>
              <a:spcAft>
                <a:spcPts val="680"/>
              </a:spcAft>
              <a:buClr>
                <a:srgbClr val="FFFFFF"/>
              </a:buClr>
              <a:buNone/>
              <a:defRPr/>
            </a:pPr>
            <a:r>
              <a:rPr lang="en-US" sz="1361">
                <a:solidFill>
                  <a:srgbClr val="FFFFFF"/>
                </a:solidFill>
              </a:rPr>
              <a:t>Performance</a:t>
            </a:r>
          </a:p>
        </p:txBody>
      </p:sp>
      <p:sp>
        <p:nvSpPr>
          <p:cNvPr id="4" name="Slide Number Placeholder 3">
            <a:extLst>
              <a:ext uri="{FF2B5EF4-FFF2-40B4-BE49-F238E27FC236}">
                <a16:creationId xmlns:a16="http://schemas.microsoft.com/office/drawing/2014/main" id="{32201747-B6CE-4EB7-80CD-F4B215B55B1F}"/>
              </a:ext>
            </a:extLst>
          </p:cNvPr>
          <p:cNvSpPr>
            <a:spLocks noGrp="1"/>
          </p:cNvSpPr>
          <p:nvPr>
            <p:ph type="sldNum" sz="quarter" idx="19"/>
          </p:nvPr>
        </p:nvSpPr>
        <p:spPr/>
        <p:txBody>
          <a:bodyPr/>
          <a:lstStyle/>
          <a:p>
            <a:fld id="{F4BB9EDD-1740-4E4A-8601-A7D0893F42E6}" type="slidenum">
              <a:rPr lang="en-US" smtClean="0"/>
              <a:pPr/>
              <a:t>3</a:t>
            </a:fld>
            <a:endParaRPr lang="en-US"/>
          </a:p>
        </p:txBody>
      </p:sp>
      <p:sp>
        <p:nvSpPr>
          <p:cNvPr id="2" name="Date Placeholder 1">
            <a:extLst>
              <a:ext uri="{FF2B5EF4-FFF2-40B4-BE49-F238E27FC236}">
                <a16:creationId xmlns:a16="http://schemas.microsoft.com/office/drawing/2014/main" id="{C1268D71-968B-4A12-97C4-A7644A101BC9}"/>
              </a:ext>
            </a:extLst>
          </p:cNvPr>
          <p:cNvSpPr>
            <a:spLocks noGrp="1"/>
          </p:cNvSpPr>
          <p:nvPr>
            <p:ph type="dt" sz="half" idx="17"/>
          </p:nvPr>
        </p:nvSpPr>
        <p:spPr/>
        <p:txBody>
          <a:bodyPr/>
          <a:lstStyle/>
          <a:p>
            <a:fld id="{E9D8C928-5572-43F4-B275-B7453D92E6A7}" type="datetime1">
              <a:rPr lang="en-US" smtClean="0"/>
              <a:t>2/27/2023</a:t>
            </a:fld>
            <a:endParaRPr lang="en-US"/>
          </a:p>
        </p:txBody>
      </p:sp>
      <p:sp>
        <p:nvSpPr>
          <p:cNvPr id="5" name="Footer Placeholder 4">
            <a:extLst>
              <a:ext uri="{FF2B5EF4-FFF2-40B4-BE49-F238E27FC236}">
                <a16:creationId xmlns:a16="http://schemas.microsoft.com/office/drawing/2014/main" id="{2FF2B212-336E-4CB0-BFD2-B73E61993EB6}"/>
              </a:ext>
            </a:extLst>
          </p:cNvPr>
          <p:cNvSpPr>
            <a:spLocks noGrp="1"/>
          </p:cNvSpPr>
          <p:nvPr>
            <p:ph type="ftr" sz="quarter" idx="18"/>
          </p:nvPr>
        </p:nvSpPr>
        <p:spPr/>
        <p:txBody>
          <a:bodyPr/>
          <a:lstStyle/>
          <a:p>
            <a:r>
              <a:rPr lang="en-US"/>
              <a:t>Volvo CE - Company Presentation</a:t>
            </a:r>
          </a:p>
        </p:txBody>
      </p:sp>
      <p:sp>
        <p:nvSpPr>
          <p:cNvPr id="11" name="Rubrik 1">
            <a:extLst>
              <a:ext uri="{FF2B5EF4-FFF2-40B4-BE49-F238E27FC236}">
                <a16:creationId xmlns:a16="http://schemas.microsoft.com/office/drawing/2014/main" id="{D32ED07E-F5CC-33CC-884C-9F578CA757E8}"/>
              </a:ext>
            </a:extLst>
          </p:cNvPr>
          <p:cNvSpPr txBox="1">
            <a:spLocks/>
          </p:cNvSpPr>
          <p:nvPr/>
        </p:nvSpPr>
        <p:spPr>
          <a:xfrm>
            <a:off x="434789" y="548187"/>
            <a:ext cx="5094731" cy="258739"/>
          </a:xfrm>
          <a:prstGeom prst="rect">
            <a:avLst/>
          </a:prstGeom>
        </p:spPr>
        <p:txBody>
          <a:bodyPr/>
          <a:lst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a:lstStyle>
          <a:p>
            <a:r>
              <a:rPr lang="sv-SE" sz="1361" err="1">
                <a:solidFill>
                  <a:schemeClr val="bg1"/>
                </a:solidFill>
              </a:rPr>
              <a:t>Our</a:t>
            </a:r>
            <a:r>
              <a:rPr lang="sv-SE" sz="1361">
                <a:solidFill>
                  <a:schemeClr val="bg1"/>
                </a:solidFill>
              </a:rPr>
              <a:t> </a:t>
            </a:r>
            <a:r>
              <a:rPr lang="sv-SE" sz="1361" err="1">
                <a:solidFill>
                  <a:schemeClr val="bg1"/>
                </a:solidFill>
              </a:rPr>
              <a:t>values</a:t>
            </a:r>
            <a:endParaRPr lang="sv-SE" sz="1361">
              <a:solidFill>
                <a:schemeClr val="bg1"/>
              </a:solidFill>
            </a:endParaRPr>
          </a:p>
        </p:txBody>
      </p:sp>
    </p:spTree>
    <p:extLst>
      <p:ext uri="{BB962C8B-B14F-4D97-AF65-F5344CB8AC3E}">
        <p14:creationId xmlns:p14="http://schemas.microsoft.com/office/powerpoint/2010/main" val="2099428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6BC02CDB-9AD8-4E3B-8E3F-BD5F7359BDBD}"/>
              </a:ext>
            </a:extLst>
          </p:cNvPr>
          <p:cNvGraphicFramePr/>
          <p:nvPr>
            <p:extLst>
              <p:ext uri="{D42A27DB-BD31-4B8C-83A1-F6EECF244321}">
                <p14:modId xmlns:p14="http://schemas.microsoft.com/office/powerpoint/2010/main" val="1844842613"/>
              </p:ext>
            </p:extLst>
          </p:nvPr>
        </p:nvGraphicFramePr>
        <p:xfrm>
          <a:off x="3612134" y="823667"/>
          <a:ext cx="3077096" cy="28588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
            <a:extLst>
              <a:ext uri="{FF2B5EF4-FFF2-40B4-BE49-F238E27FC236}">
                <a16:creationId xmlns:a16="http://schemas.microsoft.com/office/drawing/2014/main" id="{66A488A8-9474-4566-9997-1282DC874399}"/>
              </a:ext>
            </a:extLst>
          </p:cNvPr>
          <p:cNvGraphicFramePr>
            <a:graphicFrameLocks/>
          </p:cNvGraphicFramePr>
          <p:nvPr>
            <p:extLst>
              <p:ext uri="{D42A27DB-BD31-4B8C-83A1-F6EECF244321}">
                <p14:modId xmlns:p14="http://schemas.microsoft.com/office/powerpoint/2010/main" val="2880532525"/>
              </p:ext>
            </p:extLst>
          </p:nvPr>
        </p:nvGraphicFramePr>
        <p:xfrm>
          <a:off x="495413" y="702823"/>
          <a:ext cx="2719887" cy="2742756"/>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a:extLst>
              <a:ext uri="{FF2B5EF4-FFF2-40B4-BE49-F238E27FC236}">
                <a16:creationId xmlns:a16="http://schemas.microsoft.com/office/drawing/2014/main" id="{5A729697-88FF-47D3-AAA1-4E6707511F65}"/>
              </a:ext>
            </a:extLst>
          </p:cNvPr>
          <p:cNvSpPr>
            <a:spLocks noGrp="1"/>
          </p:cNvSpPr>
          <p:nvPr>
            <p:ph type="title"/>
          </p:nvPr>
        </p:nvSpPr>
        <p:spPr/>
        <p:txBody>
          <a:bodyPr/>
          <a:lstStyle/>
          <a:p>
            <a:r>
              <a:rPr lang="en-US">
                <a:solidFill>
                  <a:srgbClr val="000000"/>
                </a:solidFill>
              </a:rPr>
              <a:t>Volvo CE Customer types and Industry segments</a:t>
            </a:r>
            <a:endParaRPr lang="nl-BE" sz="1134"/>
          </a:p>
        </p:txBody>
      </p:sp>
      <p:sp>
        <p:nvSpPr>
          <p:cNvPr id="10" name="TextBox 18">
            <a:extLst>
              <a:ext uri="{FF2B5EF4-FFF2-40B4-BE49-F238E27FC236}">
                <a16:creationId xmlns:a16="http://schemas.microsoft.com/office/drawing/2014/main" id="{48715ED4-C99A-4129-A7FB-11018F4697C7}"/>
              </a:ext>
            </a:extLst>
          </p:cNvPr>
          <p:cNvSpPr txBox="1">
            <a:spLocks noChangeArrowheads="1"/>
          </p:cNvSpPr>
          <p:nvPr/>
        </p:nvSpPr>
        <p:spPr bwMode="auto">
          <a:xfrm>
            <a:off x="4440278" y="994745"/>
            <a:ext cx="1337226" cy="249299"/>
          </a:xfrm>
          <a:prstGeom prst="rect">
            <a:avLst/>
          </a:prstGeom>
          <a:noFill/>
          <a:ln w="9525">
            <a:noFill/>
            <a:miter lim="800000"/>
            <a:headEnd/>
            <a:tailEnd/>
          </a:ln>
        </p:spPr>
        <p:txBody>
          <a:bodyPr wrap="none">
            <a:spAutoFit/>
          </a:bodyPr>
          <a:lstStyle>
            <a:defPPr>
              <a:defRPr lang="sv-SE"/>
            </a:defPPr>
            <a:lvl1pPr algn="ctr">
              <a:defRPr b="1">
                <a:solidFill>
                  <a:schemeClr val="accent5"/>
                </a:solidFill>
                <a:latin typeface="Arial" charset="0"/>
                <a:ea typeface="ＭＳ Ｐゴシック" charset="0"/>
              </a:defRPr>
            </a:lvl1pPr>
            <a:lvl2pPr marL="742950" indent="-285750">
              <a:defRPr sz="2000">
                <a:latin typeface="Arial" charset="0"/>
                <a:ea typeface="ＭＳ Ｐゴシック" charset="0"/>
              </a:defRPr>
            </a:lvl2pPr>
            <a:lvl3pPr marL="1143000" indent="-228600">
              <a:defRPr sz="2000">
                <a:latin typeface="Arial" charset="0"/>
                <a:ea typeface="ＭＳ Ｐゴシック" charset="0"/>
              </a:defRPr>
            </a:lvl3pPr>
            <a:lvl4pPr marL="1600200" indent="-228600">
              <a:defRPr sz="2000">
                <a:latin typeface="Arial" charset="0"/>
                <a:ea typeface="ＭＳ Ｐゴシック" charset="0"/>
              </a:defRPr>
            </a:lvl4pPr>
            <a:lvl5pPr marL="2057400" indent="-228600">
              <a:defRPr sz="2000">
                <a:latin typeface="Arial" charset="0"/>
                <a:ea typeface="ＭＳ Ｐゴシック" charset="0"/>
              </a:defRPr>
            </a:lvl5pPr>
            <a:lvl6pPr marL="2514600" indent="-228600" eaLnBrk="0" hangingPunct="0">
              <a:defRPr sz="2000">
                <a:latin typeface="Arial" charset="0"/>
                <a:ea typeface="ＭＳ Ｐゴシック" charset="0"/>
              </a:defRPr>
            </a:lvl6pPr>
            <a:lvl7pPr marL="2971800" indent="-228600" eaLnBrk="0" hangingPunct="0">
              <a:defRPr sz="2000">
                <a:latin typeface="Arial" charset="0"/>
                <a:ea typeface="ＭＳ Ｐゴシック" charset="0"/>
              </a:defRPr>
            </a:lvl7pPr>
            <a:lvl8pPr marL="3429000" indent="-228600" eaLnBrk="0" hangingPunct="0">
              <a:defRPr sz="2000">
                <a:latin typeface="Arial" charset="0"/>
                <a:ea typeface="ＭＳ Ｐゴシック" charset="0"/>
              </a:defRPr>
            </a:lvl8pPr>
            <a:lvl9pPr marL="3886200" indent="-228600" eaLnBrk="0" hangingPunct="0">
              <a:defRPr sz="2000">
                <a:latin typeface="Arial" charset="0"/>
                <a:ea typeface="ＭＳ Ｐゴシック" charset="0"/>
              </a:defRPr>
            </a:lvl9pPr>
          </a:lstStyle>
          <a:p>
            <a:pPr defTabSz="691122">
              <a:defRPr/>
            </a:pPr>
            <a:r>
              <a:rPr lang="en-US" sz="1020" b="0">
                <a:solidFill>
                  <a:srgbClr val="000000"/>
                </a:solidFill>
                <a:latin typeface="+mn-lt"/>
              </a:rPr>
              <a:t>Industry segments*</a:t>
            </a:r>
          </a:p>
        </p:txBody>
      </p:sp>
      <p:sp>
        <p:nvSpPr>
          <p:cNvPr id="16" name="TextBox 19">
            <a:extLst>
              <a:ext uri="{FF2B5EF4-FFF2-40B4-BE49-F238E27FC236}">
                <a16:creationId xmlns:a16="http://schemas.microsoft.com/office/drawing/2014/main" id="{1FFE316A-F4C8-4FEB-8701-063D6FC12F00}"/>
              </a:ext>
            </a:extLst>
          </p:cNvPr>
          <p:cNvSpPr txBox="1">
            <a:spLocks noChangeArrowheads="1"/>
          </p:cNvSpPr>
          <p:nvPr/>
        </p:nvSpPr>
        <p:spPr bwMode="auto">
          <a:xfrm>
            <a:off x="1160625" y="1009267"/>
            <a:ext cx="1175322" cy="249299"/>
          </a:xfrm>
          <a:prstGeom prst="rect">
            <a:avLst/>
          </a:prstGeom>
          <a:noFill/>
          <a:ln w="9525">
            <a:noFill/>
            <a:miter lim="800000"/>
            <a:headEnd/>
            <a:tailEnd/>
          </a:ln>
        </p:spPr>
        <p:txBody>
          <a:bodyPr wrap="none">
            <a:spAutoFit/>
          </a:bodyPr>
          <a:lstStyle>
            <a:lvl1pPr>
              <a:defRPr sz="2000">
                <a:solidFill>
                  <a:schemeClr val="tx1"/>
                </a:solidFill>
                <a:latin typeface="Arial" charset="0"/>
                <a:ea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hangingPunct="0">
              <a:defRPr sz="2000">
                <a:solidFill>
                  <a:schemeClr val="tx1"/>
                </a:solidFill>
                <a:latin typeface="Arial" charset="0"/>
                <a:ea typeface="ＭＳ Ｐゴシック" charset="0"/>
              </a:defRPr>
            </a:lvl6pPr>
            <a:lvl7pPr marL="2971800" indent="-228600" eaLnBrk="0" hangingPunct="0">
              <a:defRPr sz="2000">
                <a:solidFill>
                  <a:schemeClr val="tx1"/>
                </a:solidFill>
                <a:latin typeface="Arial" charset="0"/>
                <a:ea typeface="ＭＳ Ｐゴシック" charset="0"/>
              </a:defRPr>
            </a:lvl7pPr>
            <a:lvl8pPr marL="3429000" indent="-228600" eaLnBrk="0" hangingPunct="0">
              <a:defRPr sz="2000">
                <a:solidFill>
                  <a:schemeClr val="tx1"/>
                </a:solidFill>
                <a:latin typeface="Arial" charset="0"/>
                <a:ea typeface="ＭＳ Ｐゴシック" charset="0"/>
              </a:defRPr>
            </a:lvl8pPr>
            <a:lvl9pPr marL="3886200" indent="-228600" eaLnBrk="0" hangingPunct="0">
              <a:defRPr sz="2000">
                <a:solidFill>
                  <a:schemeClr val="tx1"/>
                </a:solidFill>
                <a:latin typeface="Arial" charset="0"/>
                <a:ea typeface="ＭＳ Ｐゴシック" charset="0"/>
              </a:defRPr>
            </a:lvl9pPr>
          </a:lstStyle>
          <a:p>
            <a:pPr algn="ctr" defTabSz="691122">
              <a:defRPr/>
            </a:pPr>
            <a:r>
              <a:rPr lang="en-US" sz="1020">
                <a:solidFill>
                  <a:srgbClr val="000000"/>
                </a:solidFill>
                <a:latin typeface="+mn-lt"/>
              </a:rPr>
              <a:t>Customer types*</a:t>
            </a:r>
          </a:p>
        </p:txBody>
      </p:sp>
      <p:sp>
        <p:nvSpPr>
          <p:cNvPr id="17" name="TextBox 3">
            <a:extLst>
              <a:ext uri="{FF2B5EF4-FFF2-40B4-BE49-F238E27FC236}">
                <a16:creationId xmlns:a16="http://schemas.microsoft.com/office/drawing/2014/main" id="{D667B8F3-19A5-40D7-8C1A-6ECE12CA371E}"/>
              </a:ext>
            </a:extLst>
          </p:cNvPr>
          <p:cNvSpPr txBox="1">
            <a:spLocks noChangeArrowheads="1"/>
          </p:cNvSpPr>
          <p:nvPr/>
        </p:nvSpPr>
        <p:spPr bwMode="auto">
          <a:xfrm>
            <a:off x="127734" y="3339602"/>
            <a:ext cx="1055097" cy="19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hangingPunct="0">
              <a:defRPr sz="2000">
                <a:solidFill>
                  <a:schemeClr val="tx1"/>
                </a:solidFill>
                <a:latin typeface="Arial" charset="0"/>
                <a:ea typeface="ＭＳ Ｐゴシック" charset="0"/>
              </a:defRPr>
            </a:lvl6pPr>
            <a:lvl7pPr marL="2971800" indent="-228600" eaLnBrk="0" hangingPunct="0">
              <a:defRPr sz="2000">
                <a:solidFill>
                  <a:schemeClr val="tx1"/>
                </a:solidFill>
                <a:latin typeface="Arial" charset="0"/>
                <a:ea typeface="ＭＳ Ｐゴシック" charset="0"/>
              </a:defRPr>
            </a:lvl7pPr>
            <a:lvl8pPr marL="3429000" indent="-228600" eaLnBrk="0" hangingPunct="0">
              <a:defRPr sz="2000">
                <a:solidFill>
                  <a:schemeClr val="tx1"/>
                </a:solidFill>
                <a:latin typeface="Arial" charset="0"/>
                <a:ea typeface="ＭＳ Ｐゴシック" charset="0"/>
              </a:defRPr>
            </a:lvl8pPr>
            <a:lvl9pPr marL="3886200" indent="-228600" eaLnBrk="0" hangingPunct="0">
              <a:defRPr sz="2000">
                <a:solidFill>
                  <a:schemeClr val="tx1"/>
                </a:solidFill>
                <a:latin typeface="Arial" charset="0"/>
                <a:ea typeface="ＭＳ Ｐゴシック" charset="0"/>
              </a:defRPr>
            </a:lvl9pPr>
          </a:lstStyle>
          <a:p>
            <a:pPr defTabSz="691122">
              <a:defRPr/>
            </a:pPr>
            <a:r>
              <a:rPr lang="en-US" sz="680" b="1" kern="0">
                <a:solidFill>
                  <a:srgbClr val="4D4E53"/>
                </a:solidFill>
                <a:latin typeface="+mn-lt"/>
              </a:rPr>
              <a:t>*)</a:t>
            </a:r>
            <a:r>
              <a:rPr lang="en-US" sz="605" kern="0">
                <a:solidFill>
                  <a:srgbClr val="4D4E53"/>
                </a:solidFill>
                <a:latin typeface="+mn-lt"/>
              </a:rPr>
              <a:t> As </a:t>
            </a:r>
            <a:r>
              <a:rPr lang="pl-PL" sz="605" kern="0">
                <a:solidFill>
                  <a:srgbClr val="4D4E53"/>
                </a:solidFill>
                <a:latin typeface="+mn-lt"/>
              </a:rPr>
              <a:t>of</a:t>
            </a:r>
            <a:r>
              <a:rPr lang="en-US" sz="605" kern="0">
                <a:solidFill>
                  <a:srgbClr val="4D4E53"/>
                </a:solidFill>
                <a:latin typeface="+mn-lt"/>
              </a:rPr>
              <a:t> December 2020</a:t>
            </a:r>
          </a:p>
        </p:txBody>
      </p:sp>
      <p:sp>
        <p:nvSpPr>
          <p:cNvPr id="3" name="Slide Number Placeholder 2">
            <a:extLst>
              <a:ext uri="{FF2B5EF4-FFF2-40B4-BE49-F238E27FC236}">
                <a16:creationId xmlns:a16="http://schemas.microsoft.com/office/drawing/2014/main" id="{9D9EBCFE-55AE-40A2-B496-EAA64014AA4C}"/>
              </a:ext>
            </a:extLst>
          </p:cNvPr>
          <p:cNvSpPr>
            <a:spLocks noGrp="1"/>
          </p:cNvSpPr>
          <p:nvPr>
            <p:ph type="sldNum" sz="quarter" idx="12"/>
          </p:nvPr>
        </p:nvSpPr>
        <p:spPr/>
        <p:txBody>
          <a:bodyPr/>
          <a:lstStyle/>
          <a:p>
            <a:fld id="{F4BB9EDD-1740-4E4A-8601-A7D0893F42E6}" type="slidenum">
              <a:rPr lang="en-US" smtClean="0"/>
              <a:pPr/>
              <a:t>30</a:t>
            </a:fld>
            <a:endParaRPr lang="en-US"/>
          </a:p>
        </p:txBody>
      </p:sp>
      <p:sp>
        <p:nvSpPr>
          <p:cNvPr id="2" name="Date Placeholder 1">
            <a:extLst>
              <a:ext uri="{FF2B5EF4-FFF2-40B4-BE49-F238E27FC236}">
                <a16:creationId xmlns:a16="http://schemas.microsoft.com/office/drawing/2014/main" id="{FCE83BB7-67FC-4D95-AE26-D92C78357798}"/>
              </a:ext>
            </a:extLst>
          </p:cNvPr>
          <p:cNvSpPr>
            <a:spLocks noGrp="1"/>
          </p:cNvSpPr>
          <p:nvPr>
            <p:ph type="dt" sz="half" idx="10"/>
          </p:nvPr>
        </p:nvSpPr>
        <p:spPr/>
        <p:txBody>
          <a:bodyPr/>
          <a:lstStyle/>
          <a:p>
            <a:fld id="{6885EF79-3F2D-46BC-A012-14EDD3990017}" type="datetime1">
              <a:rPr lang="en-US" smtClean="0"/>
              <a:t>2/27/2023</a:t>
            </a:fld>
            <a:endParaRPr lang="en-US"/>
          </a:p>
        </p:txBody>
      </p:sp>
      <p:sp>
        <p:nvSpPr>
          <p:cNvPr id="4" name="Footer Placeholder 3">
            <a:extLst>
              <a:ext uri="{FF2B5EF4-FFF2-40B4-BE49-F238E27FC236}">
                <a16:creationId xmlns:a16="http://schemas.microsoft.com/office/drawing/2014/main" id="{BE1E4634-A724-4C0A-AA7E-0AFC89DC12C7}"/>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1532088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1E81F3-7636-45BB-A83E-6C5A82CE6563}"/>
              </a:ext>
            </a:extLst>
          </p:cNvPr>
          <p:cNvSpPr>
            <a:spLocks noGrp="1"/>
          </p:cNvSpPr>
          <p:nvPr>
            <p:ph type="title"/>
          </p:nvPr>
        </p:nvSpPr>
        <p:spPr/>
        <p:txBody>
          <a:bodyPr/>
          <a:lstStyle/>
          <a:p>
            <a:r>
              <a:rPr lang="sv-SE">
                <a:solidFill>
                  <a:srgbClr val="000000"/>
                </a:solidFill>
              </a:rPr>
              <a:t>The </a:t>
            </a:r>
            <a:r>
              <a:rPr lang="sv-SE" err="1">
                <a:solidFill>
                  <a:srgbClr val="000000"/>
                </a:solidFill>
              </a:rPr>
              <a:t>growth</a:t>
            </a:r>
            <a:r>
              <a:rPr lang="sv-SE">
                <a:solidFill>
                  <a:srgbClr val="000000"/>
                </a:solidFill>
              </a:rPr>
              <a:t> </a:t>
            </a:r>
            <a:r>
              <a:rPr lang="sv-SE" err="1">
                <a:solidFill>
                  <a:srgbClr val="000000"/>
                </a:solidFill>
              </a:rPr>
              <a:t>of</a:t>
            </a:r>
            <a:r>
              <a:rPr lang="sv-SE">
                <a:solidFill>
                  <a:srgbClr val="000000"/>
                </a:solidFill>
              </a:rPr>
              <a:t> Volvo CE from </a:t>
            </a:r>
            <a:r>
              <a:rPr lang="sv-SE" err="1">
                <a:solidFill>
                  <a:srgbClr val="000000"/>
                </a:solidFill>
              </a:rPr>
              <a:t>aquisitions</a:t>
            </a:r>
            <a:r>
              <a:rPr lang="sv-SE">
                <a:solidFill>
                  <a:srgbClr val="000000"/>
                </a:solidFill>
              </a:rPr>
              <a:t> (</a:t>
            </a:r>
            <a:r>
              <a:rPr lang="sv-SE" err="1">
                <a:solidFill>
                  <a:srgbClr val="000000"/>
                </a:solidFill>
              </a:rPr>
              <a:t>units</a:t>
            </a:r>
            <a:r>
              <a:rPr lang="sv-SE">
                <a:solidFill>
                  <a:srgbClr val="000000"/>
                </a:solidFill>
              </a:rPr>
              <a:t>)</a:t>
            </a:r>
            <a:endParaRPr lang="nl-BE" sz="1134"/>
          </a:p>
        </p:txBody>
      </p:sp>
      <p:graphicFrame>
        <p:nvGraphicFramePr>
          <p:cNvPr id="11" name="Chart 10">
            <a:extLst>
              <a:ext uri="{FF2B5EF4-FFF2-40B4-BE49-F238E27FC236}">
                <a16:creationId xmlns:a16="http://schemas.microsoft.com/office/drawing/2014/main" id="{9B2E3ACA-0E42-402C-B5C5-C651DE09D516}"/>
              </a:ext>
            </a:extLst>
          </p:cNvPr>
          <p:cNvGraphicFramePr/>
          <p:nvPr>
            <p:extLst>
              <p:ext uri="{D42A27DB-BD31-4B8C-83A1-F6EECF244321}">
                <p14:modId xmlns:p14="http://schemas.microsoft.com/office/powerpoint/2010/main" val="1139373100"/>
              </p:ext>
            </p:extLst>
          </p:nvPr>
        </p:nvGraphicFramePr>
        <p:xfrm>
          <a:off x="195995" y="771150"/>
          <a:ext cx="6560642" cy="283589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091EE727-F05F-47B7-8FEE-8EF6E99F1D77}"/>
              </a:ext>
            </a:extLst>
          </p:cNvPr>
          <p:cNvSpPr>
            <a:spLocks noGrp="1"/>
          </p:cNvSpPr>
          <p:nvPr>
            <p:ph type="sldNum" sz="quarter" idx="12"/>
          </p:nvPr>
        </p:nvSpPr>
        <p:spPr/>
        <p:txBody>
          <a:bodyPr/>
          <a:lstStyle/>
          <a:p>
            <a:fld id="{F4BB9EDD-1740-4E4A-8601-A7D0893F42E6}" type="slidenum">
              <a:rPr lang="en-US" smtClean="0"/>
              <a:pPr/>
              <a:t>31</a:t>
            </a:fld>
            <a:endParaRPr lang="en-US"/>
          </a:p>
        </p:txBody>
      </p:sp>
      <p:sp>
        <p:nvSpPr>
          <p:cNvPr id="2" name="Date Placeholder 1">
            <a:extLst>
              <a:ext uri="{FF2B5EF4-FFF2-40B4-BE49-F238E27FC236}">
                <a16:creationId xmlns:a16="http://schemas.microsoft.com/office/drawing/2014/main" id="{9B7A006E-07E0-4039-8D1C-E9B4A9320C45}"/>
              </a:ext>
            </a:extLst>
          </p:cNvPr>
          <p:cNvSpPr>
            <a:spLocks noGrp="1"/>
          </p:cNvSpPr>
          <p:nvPr>
            <p:ph type="dt" sz="half" idx="10"/>
          </p:nvPr>
        </p:nvSpPr>
        <p:spPr/>
        <p:txBody>
          <a:bodyPr/>
          <a:lstStyle/>
          <a:p>
            <a:fld id="{12AEE22F-EF85-46E6-A7AF-F56F57CB8578}" type="datetime1">
              <a:rPr lang="en-US" smtClean="0"/>
              <a:t>2/27/2023</a:t>
            </a:fld>
            <a:endParaRPr lang="en-US"/>
          </a:p>
        </p:txBody>
      </p:sp>
      <p:sp>
        <p:nvSpPr>
          <p:cNvPr id="4" name="Footer Placeholder 3">
            <a:extLst>
              <a:ext uri="{FF2B5EF4-FFF2-40B4-BE49-F238E27FC236}">
                <a16:creationId xmlns:a16="http://schemas.microsoft.com/office/drawing/2014/main" id="{850E598B-D461-47D1-8F2A-702323C1E2F3}"/>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3674583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F5E5A0-A0B5-45B0-9CBC-D739B214259F}"/>
              </a:ext>
            </a:extLst>
          </p:cNvPr>
          <p:cNvSpPr>
            <a:spLocks noGrp="1"/>
          </p:cNvSpPr>
          <p:nvPr>
            <p:ph type="title"/>
          </p:nvPr>
        </p:nvSpPr>
        <p:spPr/>
        <p:txBody>
          <a:bodyPr/>
          <a:lstStyle/>
          <a:p>
            <a:r>
              <a:rPr lang="sv-SE">
                <a:solidFill>
                  <a:srgbClr val="000000"/>
                </a:solidFill>
              </a:rPr>
              <a:t>The </a:t>
            </a:r>
            <a:r>
              <a:rPr lang="sv-SE" err="1">
                <a:solidFill>
                  <a:srgbClr val="000000"/>
                </a:solidFill>
              </a:rPr>
              <a:t>growth</a:t>
            </a:r>
            <a:r>
              <a:rPr lang="sv-SE">
                <a:solidFill>
                  <a:srgbClr val="000000"/>
                </a:solidFill>
              </a:rPr>
              <a:t> </a:t>
            </a:r>
            <a:r>
              <a:rPr lang="sv-SE" err="1">
                <a:solidFill>
                  <a:srgbClr val="000000"/>
                </a:solidFill>
              </a:rPr>
              <a:t>of</a:t>
            </a:r>
            <a:r>
              <a:rPr lang="sv-SE">
                <a:solidFill>
                  <a:srgbClr val="000000"/>
                </a:solidFill>
              </a:rPr>
              <a:t> Volvo CE from </a:t>
            </a:r>
            <a:r>
              <a:rPr lang="sv-SE" err="1">
                <a:solidFill>
                  <a:srgbClr val="000000"/>
                </a:solidFill>
              </a:rPr>
              <a:t>niche</a:t>
            </a:r>
            <a:r>
              <a:rPr lang="sv-SE">
                <a:solidFill>
                  <a:srgbClr val="000000"/>
                </a:solidFill>
              </a:rPr>
              <a:t> </a:t>
            </a:r>
            <a:r>
              <a:rPr lang="sv-SE" err="1">
                <a:solidFill>
                  <a:srgbClr val="000000"/>
                </a:solidFill>
              </a:rPr>
              <a:t>player</a:t>
            </a:r>
            <a:r>
              <a:rPr lang="sv-SE">
                <a:solidFill>
                  <a:srgbClr val="000000"/>
                </a:solidFill>
              </a:rPr>
              <a:t> to full liner (</a:t>
            </a:r>
            <a:r>
              <a:rPr lang="sv-SE" err="1">
                <a:solidFill>
                  <a:srgbClr val="000000"/>
                </a:solidFill>
              </a:rPr>
              <a:t>units</a:t>
            </a:r>
            <a:r>
              <a:rPr lang="sv-SE">
                <a:solidFill>
                  <a:srgbClr val="000000"/>
                </a:solidFill>
              </a:rPr>
              <a:t>)</a:t>
            </a:r>
            <a:endParaRPr lang="nl-BE" sz="1134"/>
          </a:p>
        </p:txBody>
      </p:sp>
      <p:graphicFrame>
        <p:nvGraphicFramePr>
          <p:cNvPr id="11" name="Chart 10">
            <a:extLst>
              <a:ext uri="{FF2B5EF4-FFF2-40B4-BE49-F238E27FC236}">
                <a16:creationId xmlns:a16="http://schemas.microsoft.com/office/drawing/2014/main" id="{86AD8B6E-D4F2-4B92-8DDC-08EB2A454F68}"/>
              </a:ext>
            </a:extLst>
          </p:cNvPr>
          <p:cNvGraphicFramePr/>
          <p:nvPr>
            <p:extLst>
              <p:ext uri="{D42A27DB-BD31-4B8C-83A1-F6EECF244321}">
                <p14:modId xmlns:p14="http://schemas.microsoft.com/office/powerpoint/2010/main" val="2045412164"/>
              </p:ext>
            </p:extLst>
          </p:nvPr>
        </p:nvGraphicFramePr>
        <p:xfrm>
          <a:off x="239526" y="814349"/>
          <a:ext cx="6545116" cy="276765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3CEF88D3-5F20-4EBB-8F4B-7DB7FB3E9D7A}"/>
              </a:ext>
            </a:extLst>
          </p:cNvPr>
          <p:cNvSpPr>
            <a:spLocks noGrp="1"/>
          </p:cNvSpPr>
          <p:nvPr>
            <p:ph type="sldNum" sz="quarter" idx="12"/>
          </p:nvPr>
        </p:nvSpPr>
        <p:spPr/>
        <p:txBody>
          <a:bodyPr/>
          <a:lstStyle/>
          <a:p>
            <a:fld id="{F4BB9EDD-1740-4E4A-8601-A7D0893F42E6}" type="slidenum">
              <a:rPr lang="en-US" smtClean="0"/>
              <a:pPr/>
              <a:t>32</a:t>
            </a:fld>
            <a:endParaRPr lang="en-US"/>
          </a:p>
        </p:txBody>
      </p:sp>
      <p:sp>
        <p:nvSpPr>
          <p:cNvPr id="2" name="Date Placeholder 1">
            <a:extLst>
              <a:ext uri="{FF2B5EF4-FFF2-40B4-BE49-F238E27FC236}">
                <a16:creationId xmlns:a16="http://schemas.microsoft.com/office/drawing/2014/main" id="{F5BECE4E-F6CF-4C10-B2E8-7CA82CA8D6EB}"/>
              </a:ext>
            </a:extLst>
          </p:cNvPr>
          <p:cNvSpPr>
            <a:spLocks noGrp="1"/>
          </p:cNvSpPr>
          <p:nvPr>
            <p:ph type="dt" sz="half" idx="10"/>
          </p:nvPr>
        </p:nvSpPr>
        <p:spPr/>
        <p:txBody>
          <a:bodyPr/>
          <a:lstStyle/>
          <a:p>
            <a:fld id="{74A8CFBD-6A9B-4A03-B2DB-0786813E1780}" type="datetime1">
              <a:rPr lang="en-US" smtClean="0"/>
              <a:t>2/27/2023</a:t>
            </a:fld>
            <a:endParaRPr lang="en-US"/>
          </a:p>
        </p:txBody>
      </p:sp>
      <p:sp>
        <p:nvSpPr>
          <p:cNvPr id="4" name="Footer Placeholder 3">
            <a:extLst>
              <a:ext uri="{FF2B5EF4-FFF2-40B4-BE49-F238E27FC236}">
                <a16:creationId xmlns:a16="http://schemas.microsoft.com/office/drawing/2014/main" id="{F3BBEA33-8979-4BD9-9DEF-5E8967F520B5}"/>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554003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DE438B-0877-4EF8-842B-A245A11987A4}"/>
              </a:ext>
            </a:extLst>
          </p:cNvPr>
          <p:cNvSpPr>
            <a:spLocks noGrp="1"/>
          </p:cNvSpPr>
          <p:nvPr>
            <p:ph type="title"/>
          </p:nvPr>
        </p:nvSpPr>
        <p:spPr/>
        <p:txBody>
          <a:bodyPr/>
          <a:lstStyle/>
          <a:p>
            <a:r>
              <a:rPr lang="sv-SE">
                <a:solidFill>
                  <a:srgbClr val="000000"/>
                </a:solidFill>
              </a:rPr>
              <a:t>The regional </a:t>
            </a:r>
            <a:r>
              <a:rPr lang="sv-SE" err="1">
                <a:solidFill>
                  <a:srgbClr val="000000"/>
                </a:solidFill>
              </a:rPr>
              <a:t>growth</a:t>
            </a:r>
            <a:r>
              <a:rPr lang="sv-SE">
                <a:solidFill>
                  <a:srgbClr val="000000"/>
                </a:solidFill>
              </a:rPr>
              <a:t> </a:t>
            </a:r>
            <a:r>
              <a:rPr lang="sv-SE" err="1">
                <a:solidFill>
                  <a:srgbClr val="000000"/>
                </a:solidFill>
              </a:rPr>
              <a:t>of</a:t>
            </a:r>
            <a:r>
              <a:rPr lang="sv-SE">
                <a:solidFill>
                  <a:srgbClr val="000000"/>
                </a:solidFill>
              </a:rPr>
              <a:t> Volvo CE (</a:t>
            </a:r>
            <a:r>
              <a:rPr lang="sv-SE" err="1">
                <a:solidFill>
                  <a:srgbClr val="000000"/>
                </a:solidFill>
              </a:rPr>
              <a:t>units</a:t>
            </a:r>
            <a:r>
              <a:rPr lang="sv-SE">
                <a:solidFill>
                  <a:srgbClr val="000000"/>
                </a:solidFill>
              </a:rPr>
              <a:t>)</a:t>
            </a:r>
            <a:endParaRPr lang="nl-BE" sz="1134"/>
          </a:p>
        </p:txBody>
      </p:sp>
      <p:graphicFrame>
        <p:nvGraphicFramePr>
          <p:cNvPr id="11" name="Chart 10">
            <a:extLst>
              <a:ext uri="{FF2B5EF4-FFF2-40B4-BE49-F238E27FC236}">
                <a16:creationId xmlns:a16="http://schemas.microsoft.com/office/drawing/2014/main" id="{4E572199-5760-4C29-8DD5-2E29EDE2F271}"/>
              </a:ext>
            </a:extLst>
          </p:cNvPr>
          <p:cNvGraphicFramePr/>
          <p:nvPr>
            <p:extLst>
              <p:ext uri="{D42A27DB-BD31-4B8C-83A1-F6EECF244321}">
                <p14:modId xmlns:p14="http://schemas.microsoft.com/office/powerpoint/2010/main" val="1917968772"/>
              </p:ext>
            </p:extLst>
          </p:nvPr>
        </p:nvGraphicFramePr>
        <p:xfrm>
          <a:off x="203759" y="904233"/>
          <a:ext cx="6545116" cy="2694589"/>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BFE97A5-6DA3-44A8-959C-721DDAFD5D8B}"/>
              </a:ext>
            </a:extLst>
          </p:cNvPr>
          <p:cNvSpPr>
            <a:spLocks noGrp="1"/>
          </p:cNvSpPr>
          <p:nvPr>
            <p:ph type="sldNum" sz="quarter" idx="12"/>
          </p:nvPr>
        </p:nvSpPr>
        <p:spPr/>
        <p:txBody>
          <a:bodyPr/>
          <a:lstStyle/>
          <a:p>
            <a:fld id="{F4BB9EDD-1740-4E4A-8601-A7D0893F42E6}" type="slidenum">
              <a:rPr lang="en-US" smtClean="0"/>
              <a:pPr/>
              <a:t>33</a:t>
            </a:fld>
            <a:endParaRPr lang="en-US"/>
          </a:p>
        </p:txBody>
      </p:sp>
      <p:sp>
        <p:nvSpPr>
          <p:cNvPr id="2" name="Date Placeholder 1">
            <a:extLst>
              <a:ext uri="{FF2B5EF4-FFF2-40B4-BE49-F238E27FC236}">
                <a16:creationId xmlns:a16="http://schemas.microsoft.com/office/drawing/2014/main" id="{3F5367BE-8B52-4DB0-877B-29C7660C738B}"/>
              </a:ext>
            </a:extLst>
          </p:cNvPr>
          <p:cNvSpPr>
            <a:spLocks noGrp="1"/>
          </p:cNvSpPr>
          <p:nvPr>
            <p:ph type="dt" sz="half" idx="10"/>
          </p:nvPr>
        </p:nvSpPr>
        <p:spPr/>
        <p:txBody>
          <a:bodyPr/>
          <a:lstStyle/>
          <a:p>
            <a:fld id="{779A2A2E-DCBC-48E2-84BB-ECD636D414B0}" type="datetime1">
              <a:rPr lang="en-US" smtClean="0"/>
              <a:t>2/27/2023</a:t>
            </a:fld>
            <a:endParaRPr lang="en-US"/>
          </a:p>
        </p:txBody>
      </p:sp>
      <p:sp>
        <p:nvSpPr>
          <p:cNvPr id="4" name="Footer Placeholder 3">
            <a:extLst>
              <a:ext uri="{FF2B5EF4-FFF2-40B4-BE49-F238E27FC236}">
                <a16:creationId xmlns:a16="http://schemas.microsoft.com/office/drawing/2014/main" id="{C26E3BC8-9997-4C3F-A8DF-A21129D83049}"/>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2813929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11">
            <a:extLst>
              <a:ext uri="{FF2B5EF4-FFF2-40B4-BE49-F238E27FC236}">
                <a16:creationId xmlns:a16="http://schemas.microsoft.com/office/drawing/2014/main" id="{E971F424-B0D5-4251-B13D-7A341C820D97}"/>
              </a:ext>
            </a:extLst>
          </p:cNvPr>
          <p:cNvGraphicFramePr>
            <a:graphicFrameLocks/>
          </p:cNvGraphicFramePr>
          <p:nvPr>
            <p:extLst>
              <p:ext uri="{D42A27DB-BD31-4B8C-83A1-F6EECF244321}">
                <p14:modId xmlns:p14="http://schemas.microsoft.com/office/powerpoint/2010/main" val="1792830954"/>
              </p:ext>
            </p:extLst>
          </p:nvPr>
        </p:nvGraphicFramePr>
        <p:xfrm>
          <a:off x="3586023" y="1027782"/>
          <a:ext cx="3208149" cy="25121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8">
            <a:extLst>
              <a:ext uri="{FF2B5EF4-FFF2-40B4-BE49-F238E27FC236}">
                <a16:creationId xmlns:a16="http://schemas.microsoft.com/office/drawing/2014/main" id="{E657F1AE-6971-42BE-B4A0-0C72A1D306C0}"/>
              </a:ext>
            </a:extLst>
          </p:cNvPr>
          <p:cNvGraphicFramePr>
            <a:graphicFrameLocks/>
          </p:cNvGraphicFramePr>
          <p:nvPr>
            <p:extLst>
              <p:ext uri="{D42A27DB-BD31-4B8C-83A1-F6EECF244321}">
                <p14:modId xmlns:p14="http://schemas.microsoft.com/office/powerpoint/2010/main" val="3130867265"/>
              </p:ext>
            </p:extLst>
          </p:nvPr>
        </p:nvGraphicFramePr>
        <p:xfrm>
          <a:off x="157640" y="917274"/>
          <a:ext cx="3298347" cy="2543542"/>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a:extLst>
              <a:ext uri="{FF2B5EF4-FFF2-40B4-BE49-F238E27FC236}">
                <a16:creationId xmlns:a16="http://schemas.microsoft.com/office/drawing/2014/main" id="{24E2E820-1165-4C2B-90AF-3E05CF0E78AF}"/>
              </a:ext>
            </a:extLst>
          </p:cNvPr>
          <p:cNvSpPr>
            <a:spLocks noGrp="1"/>
          </p:cNvSpPr>
          <p:nvPr>
            <p:ph type="title"/>
          </p:nvPr>
        </p:nvSpPr>
        <p:spPr/>
        <p:txBody>
          <a:bodyPr/>
          <a:lstStyle/>
          <a:p>
            <a:r>
              <a:rPr lang="sv-SE">
                <a:solidFill>
                  <a:srgbClr val="000000"/>
                </a:solidFill>
              </a:rPr>
              <a:t>Volvo CE vs the </a:t>
            </a:r>
            <a:r>
              <a:rPr lang="sv-SE" err="1">
                <a:solidFill>
                  <a:srgbClr val="000000"/>
                </a:solidFill>
              </a:rPr>
              <a:t>industry</a:t>
            </a:r>
            <a:r>
              <a:rPr lang="sv-SE">
                <a:solidFill>
                  <a:srgbClr val="000000"/>
                </a:solidFill>
              </a:rPr>
              <a:t> (</a:t>
            </a:r>
            <a:r>
              <a:rPr lang="sv-SE" err="1">
                <a:solidFill>
                  <a:srgbClr val="000000"/>
                </a:solidFill>
              </a:rPr>
              <a:t>share</a:t>
            </a:r>
            <a:r>
              <a:rPr lang="sv-SE">
                <a:solidFill>
                  <a:srgbClr val="000000"/>
                </a:solidFill>
              </a:rPr>
              <a:t> by </a:t>
            </a:r>
            <a:r>
              <a:rPr lang="sv-SE" err="1">
                <a:solidFill>
                  <a:srgbClr val="000000"/>
                </a:solidFill>
              </a:rPr>
              <a:t>machine</a:t>
            </a:r>
            <a:r>
              <a:rPr lang="sv-SE">
                <a:solidFill>
                  <a:srgbClr val="000000"/>
                </a:solidFill>
              </a:rPr>
              <a:t> </a:t>
            </a:r>
            <a:r>
              <a:rPr lang="sv-SE" err="1">
                <a:solidFill>
                  <a:srgbClr val="000000"/>
                </a:solidFill>
              </a:rPr>
              <a:t>lines</a:t>
            </a:r>
            <a:r>
              <a:rPr lang="sv-SE">
                <a:solidFill>
                  <a:srgbClr val="000000"/>
                </a:solidFill>
              </a:rPr>
              <a:t>)</a:t>
            </a:r>
            <a:endParaRPr lang="nl-BE" sz="1134"/>
          </a:p>
        </p:txBody>
      </p:sp>
      <p:sp>
        <p:nvSpPr>
          <p:cNvPr id="24" name="TextBox 23">
            <a:extLst>
              <a:ext uri="{FF2B5EF4-FFF2-40B4-BE49-F238E27FC236}">
                <a16:creationId xmlns:a16="http://schemas.microsoft.com/office/drawing/2014/main" id="{4DD18D71-C880-4F82-B330-CAA3916BD608}"/>
              </a:ext>
            </a:extLst>
          </p:cNvPr>
          <p:cNvSpPr txBox="1"/>
          <p:nvPr/>
        </p:nvSpPr>
        <p:spPr>
          <a:xfrm>
            <a:off x="777532" y="949356"/>
            <a:ext cx="1811722" cy="336759"/>
          </a:xfrm>
          <a:prstGeom prst="rect">
            <a:avLst/>
          </a:prstGeom>
          <a:noFill/>
          <a:ln>
            <a:noFill/>
          </a:ln>
        </p:spPr>
        <p:txBody>
          <a:bodyPr wrap="square" rtlCol="0">
            <a:spAutoFit/>
          </a:bodyPr>
          <a:lstStyle/>
          <a:p>
            <a:pPr algn="ctr" defTabSz="691122">
              <a:defRPr/>
            </a:pPr>
            <a:r>
              <a:rPr lang="sv-SE" sz="794">
                <a:solidFill>
                  <a:srgbClr val="000000"/>
                </a:solidFill>
                <a:cs typeface="Arial" panose="020B0604020202020204" pitchFamily="34" charset="0"/>
              </a:rPr>
              <a:t>Industry</a:t>
            </a:r>
            <a:br>
              <a:rPr lang="sv-SE" sz="794">
                <a:solidFill>
                  <a:srgbClr val="000000"/>
                </a:solidFill>
                <a:cs typeface="Arial" panose="020B0604020202020204" pitchFamily="34" charset="0"/>
              </a:rPr>
            </a:br>
            <a:r>
              <a:rPr lang="sv-SE" sz="794">
                <a:solidFill>
                  <a:srgbClr val="000000"/>
                </a:solidFill>
                <a:cs typeface="Arial" panose="020B0604020202020204" pitchFamily="34" charset="0"/>
              </a:rPr>
              <a:t> (Volvo CE Portfolio)*</a:t>
            </a:r>
            <a:endParaRPr lang="en-US" sz="794">
              <a:solidFill>
                <a:srgbClr val="000000"/>
              </a:solidFill>
              <a:cs typeface="Arial" panose="020B0604020202020204" pitchFamily="34" charset="0"/>
            </a:endParaRPr>
          </a:p>
        </p:txBody>
      </p:sp>
      <p:sp>
        <p:nvSpPr>
          <p:cNvPr id="25" name="TextBox 24">
            <a:extLst>
              <a:ext uri="{FF2B5EF4-FFF2-40B4-BE49-F238E27FC236}">
                <a16:creationId xmlns:a16="http://schemas.microsoft.com/office/drawing/2014/main" id="{09211222-B187-431C-BBA5-6AE90476DD1C}"/>
              </a:ext>
            </a:extLst>
          </p:cNvPr>
          <p:cNvSpPr txBox="1"/>
          <p:nvPr/>
        </p:nvSpPr>
        <p:spPr>
          <a:xfrm>
            <a:off x="4284234" y="949355"/>
            <a:ext cx="1811722" cy="214546"/>
          </a:xfrm>
          <a:prstGeom prst="rect">
            <a:avLst/>
          </a:prstGeom>
          <a:noFill/>
          <a:ln>
            <a:noFill/>
          </a:ln>
        </p:spPr>
        <p:txBody>
          <a:bodyPr wrap="square" rtlCol="0">
            <a:spAutoFit/>
          </a:bodyPr>
          <a:lstStyle/>
          <a:p>
            <a:pPr algn="ctr" defTabSz="691122">
              <a:defRPr/>
            </a:pPr>
            <a:r>
              <a:rPr lang="sv-SE" sz="794">
                <a:solidFill>
                  <a:srgbClr val="000000"/>
                </a:solidFill>
                <a:cs typeface="Arial" panose="020B0604020202020204" pitchFamily="34" charset="0"/>
              </a:rPr>
              <a:t>Volvo Construction Equipment*</a:t>
            </a:r>
            <a:endParaRPr lang="en-US" sz="794">
              <a:solidFill>
                <a:srgbClr val="000000"/>
              </a:solidFill>
              <a:cs typeface="Arial" panose="020B0604020202020204" pitchFamily="34" charset="0"/>
            </a:endParaRPr>
          </a:p>
        </p:txBody>
      </p:sp>
      <p:pic>
        <p:nvPicPr>
          <p:cNvPr id="28" name="Picture 27">
            <a:extLst>
              <a:ext uri="{FF2B5EF4-FFF2-40B4-BE49-F238E27FC236}">
                <a16:creationId xmlns:a16="http://schemas.microsoft.com/office/drawing/2014/main" id="{886BAB9B-5920-44C4-9B3E-C91168F3E01F}"/>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16554" y="3031126"/>
            <a:ext cx="726413" cy="513659"/>
          </a:xfrm>
          <a:prstGeom prst="rect">
            <a:avLst/>
          </a:prstGeom>
        </p:spPr>
      </p:pic>
      <p:pic>
        <p:nvPicPr>
          <p:cNvPr id="29" name="Picture 28">
            <a:extLst>
              <a:ext uri="{FF2B5EF4-FFF2-40B4-BE49-F238E27FC236}">
                <a16:creationId xmlns:a16="http://schemas.microsoft.com/office/drawing/2014/main" id="{47C4860C-1924-4097-90EC-50D42311AC2A}"/>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863" b="89976" l="4582" r="93801">
                        <a14:backgroundMark x1="35364" y1="76880" x2="35364" y2="76880"/>
                        <a14:backgroundMark x1="35094" y1="75182" x2="35094" y2="75182"/>
                        <a14:backgroundMark x1="64636" y1="71221" x2="64636" y2="71221"/>
                        <a14:backgroundMark x1="63558" y1="68391" x2="63558" y2="68391"/>
                        <a14:backgroundMark x1="68679" y1="72999" x2="68679" y2="72999"/>
                        <a14:backgroundMark x1="76388" y1="71382" x2="76388" y2="71382"/>
                        <a14:backgroundMark x1="26199" y1="74050" x2="26199" y2="74050"/>
                      </a14:backgroundRemoval>
                    </a14:imgEffect>
                  </a14:imgLayer>
                </a14:imgProps>
              </a:ext>
              <a:ext uri="{28A0092B-C50C-407E-A947-70E740481C1C}">
                <a14:useLocalDpi xmlns:a14="http://schemas.microsoft.com/office/drawing/2010/main"/>
              </a:ext>
            </a:extLst>
          </a:blip>
          <a:stretch>
            <a:fillRect/>
          </a:stretch>
        </p:blipFill>
        <p:spPr>
          <a:xfrm>
            <a:off x="435441" y="1218643"/>
            <a:ext cx="815407" cy="543604"/>
          </a:xfrm>
          <a:prstGeom prst="rect">
            <a:avLst/>
          </a:prstGeom>
        </p:spPr>
      </p:pic>
      <p:pic>
        <p:nvPicPr>
          <p:cNvPr id="30" name="Picture 29">
            <a:extLst>
              <a:ext uri="{FF2B5EF4-FFF2-40B4-BE49-F238E27FC236}">
                <a16:creationId xmlns:a16="http://schemas.microsoft.com/office/drawing/2014/main" id="{FE2EA9EA-7E10-4109-A3B9-3CA77D487248}"/>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9863" b="89976" l="4582" r="93801">
                        <a14:backgroundMark x1="35364" y1="76880" x2="35364" y2="76880"/>
                        <a14:backgroundMark x1="35094" y1="75182" x2="35094" y2="75182"/>
                        <a14:backgroundMark x1="64636" y1="71221" x2="64636" y2="71221"/>
                        <a14:backgroundMark x1="63558" y1="68391" x2="63558" y2="68391"/>
                        <a14:backgroundMark x1="68679" y1="72999" x2="68679" y2="72999"/>
                        <a14:backgroundMark x1="76388" y1="71382" x2="76388" y2="71382"/>
                        <a14:backgroundMark x1="26199" y1="74050" x2="26199" y2="74050"/>
                      </a14:backgroundRemoval>
                    </a14:imgEffect>
                  </a14:imgLayer>
                </a14:imgProps>
              </a:ext>
              <a:ext uri="{28A0092B-C50C-407E-A947-70E740481C1C}">
                <a14:useLocalDpi xmlns:a14="http://schemas.microsoft.com/office/drawing/2010/main"/>
              </a:ext>
            </a:extLst>
          </a:blip>
          <a:stretch>
            <a:fillRect/>
          </a:stretch>
        </p:blipFill>
        <p:spPr>
          <a:xfrm>
            <a:off x="3563998" y="1263697"/>
            <a:ext cx="815407" cy="543604"/>
          </a:xfrm>
          <a:prstGeom prst="rect">
            <a:avLst/>
          </a:prstGeom>
        </p:spPr>
      </p:pic>
      <p:pic>
        <p:nvPicPr>
          <p:cNvPr id="31" name="Picture 30">
            <a:extLst>
              <a:ext uri="{FF2B5EF4-FFF2-40B4-BE49-F238E27FC236}">
                <a16:creationId xmlns:a16="http://schemas.microsoft.com/office/drawing/2014/main" id="{68CCF9E7-CAD5-449E-91D3-8378EB90CBFC}"/>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5901" b="96200" l="5067" r="93962">
                        <a14:foregroundMark x1="25121" y1="82053" x2="25121" y2="82053"/>
                        <a14:foregroundMark x1="37898" y1="29669" x2="37898" y2="29669"/>
                        <a14:foregroundMark x1="18113" y1="26920" x2="18113" y2="26920"/>
                        <a14:foregroundMark x1="25930" y1="24899" x2="25930" y2="24899"/>
                        <a14:foregroundMark x1="23396" y1="28456" x2="23396" y2="28456"/>
                        <a14:foregroundMark x1="76765" y1="61681" x2="76765" y2="61681"/>
                        <a14:backgroundMark x1="33369" y1="89167" x2="33369" y2="89167"/>
                        <a14:backgroundMark x1="40593" y1="92643" x2="40593" y2="92643"/>
                        <a14:backgroundMark x1="38437" y1="90622" x2="38437" y2="90622"/>
                        <a14:backgroundMark x1="35256" y1="90380" x2="35256" y2="90380"/>
                      </a14:backgroundRemoval>
                    </a14:imgEffect>
                  </a14:imgLayer>
                </a14:imgProps>
              </a:ext>
              <a:ext uri="{28A0092B-C50C-407E-A947-70E740481C1C}">
                <a14:useLocalDpi xmlns:a14="http://schemas.microsoft.com/office/drawing/2010/main"/>
              </a:ext>
            </a:extLst>
          </a:blip>
          <a:stretch>
            <a:fillRect/>
          </a:stretch>
        </p:blipFill>
        <p:spPr>
          <a:xfrm>
            <a:off x="1340701" y="2096846"/>
            <a:ext cx="577487" cy="384991"/>
          </a:xfrm>
          <a:prstGeom prst="rect">
            <a:avLst/>
          </a:prstGeom>
        </p:spPr>
      </p:pic>
      <p:pic>
        <p:nvPicPr>
          <p:cNvPr id="32" name="Picture 31">
            <a:extLst>
              <a:ext uri="{FF2B5EF4-FFF2-40B4-BE49-F238E27FC236}">
                <a16:creationId xmlns:a16="http://schemas.microsoft.com/office/drawing/2014/main" id="{3EC44B42-592D-443A-9123-88E033D808D9}"/>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5901" b="96200" l="5067" r="93962">
                        <a14:foregroundMark x1="25121" y1="82053" x2="25121" y2="82053"/>
                        <a14:foregroundMark x1="37898" y1="29669" x2="37898" y2="29669"/>
                        <a14:foregroundMark x1="18113" y1="26920" x2="18113" y2="26920"/>
                        <a14:foregroundMark x1="25930" y1="24899" x2="25930" y2="24899"/>
                        <a14:foregroundMark x1="23396" y1="28456" x2="23396" y2="28456"/>
                        <a14:foregroundMark x1="76765" y1="61681" x2="76765" y2="61681"/>
                        <a14:backgroundMark x1="33369" y1="89167" x2="33369" y2="89167"/>
                        <a14:backgroundMark x1="40593" y1="92643" x2="40593" y2="92643"/>
                        <a14:backgroundMark x1="38437" y1="90622" x2="38437" y2="90622"/>
                        <a14:backgroundMark x1="35256" y1="90380" x2="35256" y2="90380"/>
                      </a14:backgroundRemoval>
                    </a14:imgEffect>
                  </a14:imgLayer>
                </a14:imgProps>
              </a:ext>
              <a:ext uri="{28A0092B-C50C-407E-A947-70E740481C1C}">
                <a14:useLocalDpi xmlns:a14="http://schemas.microsoft.com/office/drawing/2010/main"/>
              </a:ext>
            </a:extLst>
          </a:blip>
          <a:stretch>
            <a:fillRect/>
          </a:stretch>
        </p:blipFill>
        <p:spPr>
          <a:xfrm>
            <a:off x="4891280" y="2019494"/>
            <a:ext cx="597630" cy="398421"/>
          </a:xfrm>
          <a:prstGeom prst="rect">
            <a:avLst/>
          </a:prstGeom>
        </p:spPr>
      </p:pic>
      <p:pic>
        <p:nvPicPr>
          <p:cNvPr id="33" name="Picture 32">
            <a:extLst>
              <a:ext uri="{FF2B5EF4-FFF2-40B4-BE49-F238E27FC236}">
                <a16:creationId xmlns:a16="http://schemas.microsoft.com/office/drawing/2014/main" id="{CF9F2840-C675-4F86-AFC6-E9F85B111BA0}"/>
              </a:ext>
            </a:extLst>
          </p:cNvPr>
          <p:cNvPicPr>
            <a:picLocks noChangeAspect="1"/>
          </p:cNvPicPr>
          <p:nvPr/>
        </p:nvPicPr>
        <p:blipFill>
          <a:blip r:embed="rId15" cstate="email">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4683" y="2129577"/>
            <a:ext cx="632716" cy="425311"/>
          </a:xfrm>
          <a:prstGeom prst="rect">
            <a:avLst/>
          </a:prstGeom>
        </p:spPr>
      </p:pic>
      <p:pic>
        <p:nvPicPr>
          <p:cNvPr id="34" name="Picture 33">
            <a:extLst>
              <a:ext uri="{FF2B5EF4-FFF2-40B4-BE49-F238E27FC236}">
                <a16:creationId xmlns:a16="http://schemas.microsoft.com/office/drawing/2014/main" id="{4C0E0B32-A254-4437-8C49-AC76B0F578E2}"/>
              </a:ext>
            </a:extLst>
          </p:cNvPr>
          <p:cNvPicPr>
            <a:picLocks noChangeAspect="1"/>
          </p:cNvPicPr>
          <p:nvPr/>
        </p:nvPicPr>
        <p:blipFill>
          <a:blip r:embed="rId15" cstate="email">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724716" y="2529684"/>
            <a:ext cx="632716" cy="425311"/>
          </a:xfrm>
          <a:prstGeom prst="rect">
            <a:avLst/>
          </a:prstGeom>
        </p:spPr>
      </p:pic>
      <p:pic>
        <p:nvPicPr>
          <p:cNvPr id="35" name="chart">
            <a:extLst>
              <a:ext uri="{FF2B5EF4-FFF2-40B4-BE49-F238E27FC236}">
                <a16:creationId xmlns:a16="http://schemas.microsoft.com/office/drawing/2014/main" id="{563C0AB2-A136-4D36-84B4-FA445C96BEE3}"/>
              </a:ext>
            </a:extLst>
          </p:cNvPr>
          <p:cNvPicPr>
            <a:picLocks noChangeAspect="1"/>
          </p:cNvPicPr>
          <p:nvPr/>
        </p:nvPicPr>
        <p:blipFill>
          <a:blip r:embed="rId18" cstate="email">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020731" y="1402475"/>
            <a:ext cx="549846" cy="344621"/>
          </a:xfrm>
          <a:prstGeom prst="rect">
            <a:avLst/>
          </a:prstGeom>
        </p:spPr>
      </p:pic>
      <p:sp>
        <p:nvSpPr>
          <p:cNvPr id="36" name="TextBox 3">
            <a:extLst>
              <a:ext uri="{FF2B5EF4-FFF2-40B4-BE49-F238E27FC236}">
                <a16:creationId xmlns:a16="http://schemas.microsoft.com/office/drawing/2014/main" id="{0645714A-37CF-44B6-A8BD-336409EAE8B6}"/>
              </a:ext>
            </a:extLst>
          </p:cNvPr>
          <p:cNvSpPr txBox="1">
            <a:spLocks noChangeArrowheads="1"/>
          </p:cNvSpPr>
          <p:nvPr/>
        </p:nvSpPr>
        <p:spPr bwMode="auto">
          <a:xfrm>
            <a:off x="2890094" y="3330477"/>
            <a:ext cx="1162498" cy="20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hangingPunct="0">
              <a:defRPr sz="2000">
                <a:solidFill>
                  <a:schemeClr val="tx1"/>
                </a:solidFill>
                <a:latin typeface="Arial" charset="0"/>
                <a:ea typeface="ＭＳ Ｐゴシック" charset="0"/>
              </a:defRPr>
            </a:lvl6pPr>
            <a:lvl7pPr marL="2971800" indent="-228600" eaLnBrk="0" hangingPunct="0">
              <a:defRPr sz="2000">
                <a:solidFill>
                  <a:schemeClr val="tx1"/>
                </a:solidFill>
                <a:latin typeface="Arial" charset="0"/>
                <a:ea typeface="ＭＳ Ｐゴシック" charset="0"/>
              </a:defRPr>
            </a:lvl7pPr>
            <a:lvl8pPr marL="3429000" indent="-228600" eaLnBrk="0" hangingPunct="0">
              <a:defRPr sz="2000">
                <a:solidFill>
                  <a:schemeClr val="tx1"/>
                </a:solidFill>
                <a:latin typeface="Arial" charset="0"/>
                <a:ea typeface="ＭＳ Ｐゴシック" charset="0"/>
              </a:defRPr>
            </a:lvl8pPr>
            <a:lvl9pPr marL="3886200" indent="-228600" eaLnBrk="0" hangingPunct="0">
              <a:defRPr sz="2000">
                <a:solidFill>
                  <a:schemeClr val="tx1"/>
                </a:solidFill>
                <a:latin typeface="Arial" charset="0"/>
                <a:ea typeface="ＭＳ Ｐゴシック" charset="0"/>
              </a:defRPr>
            </a:lvl9pPr>
          </a:lstStyle>
          <a:p>
            <a:pPr defTabSz="691122">
              <a:defRPr/>
            </a:pPr>
            <a:r>
              <a:rPr lang="en-US" sz="756" b="1">
                <a:solidFill>
                  <a:srgbClr val="000000"/>
                </a:solidFill>
                <a:latin typeface="+mn-lt"/>
              </a:rPr>
              <a:t>*)</a:t>
            </a:r>
            <a:r>
              <a:rPr lang="en-US" sz="680">
                <a:solidFill>
                  <a:srgbClr val="000000"/>
                </a:solidFill>
                <a:latin typeface="+mn-lt"/>
              </a:rPr>
              <a:t> As </a:t>
            </a:r>
            <a:r>
              <a:rPr lang="pl-PL" sz="680">
                <a:solidFill>
                  <a:srgbClr val="000000"/>
                </a:solidFill>
                <a:latin typeface="+mn-lt"/>
              </a:rPr>
              <a:t>of</a:t>
            </a:r>
            <a:r>
              <a:rPr lang="en-US" sz="680">
                <a:solidFill>
                  <a:srgbClr val="000000"/>
                </a:solidFill>
                <a:latin typeface="+mn-lt"/>
              </a:rPr>
              <a:t> December 2020</a:t>
            </a:r>
          </a:p>
        </p:txBody>
      </p:sp>
      <p:sp>
        <p:nvSpPr>
          <p:cNvPr id="3" name="Slide Number Placeholder 2">
            <a:extLst>
              <a:ext uri="{FF2B5EF4-FFF2-40B4-BE49-F238E27FC236}">
                <a16:creationId xmlns:a16="http://schemas.microsoft.com/office/drawing/2014/main" id="{DD6850B9-40CC-49CC-A4F6-CB7B96CC8B4B}"/>
              </a:ext>
            </a:extLst>
          </p:cNvPr>
          <p:cNvSpPr>
            <a:spLocks noGrp="1"/>
          </p:cNvSpPr>
          <p:nvPr>
            <p:ph type="sldNum" sz="quarter" idx="12"/>
          </p:nvPr>
        </p:nvSpPr>
        <p:spPr/>
        <p:txBody>
          <a:bodyPr/>
          <a:lstStyle/>
          <a:p>
            <a:fld id="{F4BB9EDD-1740-4E4A-8601-A7D0893F42E6}" type="slidenum">
              <a:rPr lang="en-US" smtClean="0"/>
              <a:pPr/>
              <a:t>34</a:t>
            </a:fld>
            <a:endParaRPr lang="en-US"/>
          </a:p>
        </p:txBody>
      </p:sp>
      <p:sp>
        <p:nvSpPr>
          <p:cNvPr id="2" name="Date Placeholder 1">
            <a:extLst>
              <a:ext uri="{FF2B5EF4-FFF2-40B4-BE49-F238E27FC236}">
                <a16:creationId xmlns:a16="http://schemas.microsoft.com/office/drawing/2014/main" id="{AB593835-79BD-4CD4-A43C-DB84B38A3196}"/>
              </a:ext>
            </a:extLst>
          </p:cNvPr>
          <p:cNvSpPr>
            <a:spLocks noGrp="1"/>
          </p:cNvSpPr>
          <p:nvPr>
            <p:ph type="dt" sz="half" idx="10"/>
          </p:nvPr>
        </p:nvSpPr>
        <p:spPr/>
        <p:txBody>
          <a:bodyPr/>
          <a:lstStyle/>
          <a:p>
            <a:fld id="{BDE45930-6CED-46CD-9534-B97B4F994AED}" type="datetime1">
              <a:rPr lang="en-US" smtClean="0"/>
              <a:t>2/27/2023</a:t>
            </a:fld>
            <a:endParaRPr lang="en-US"/>
          </a:p>
        </p:txBody>
      </p:sp>
      <p:sp>
        <p:nvSpPr>
          <p:cNvPr id="4" name="Footer Placeholder 3">
            <a:extLst>
              <a:ext uri="{FF2B5EF4-FFF2-40B4-BE49-F238E27FC236}">
                <a16:creationId xmlns:a16="http://schemas.microsoft.com/office/drawing/2014/main" id="{250A5F8A-28FC-4089-A50F-0F3FC27FF2A6}"/>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4076957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8">
            <a:extLst>
              <a:ext uri="{FF2B5EF4-FFF2-40B4-BE49-F238E27FC236}">
                <a16:creationId xmlns:a16="http://schemas.microsoft.com/office/drawing/2014/main" id="{B3685238-7657-4A6B-9385-9CC8342CB387}"/>
              </a:ext>
            </a:extLst>
          </p:cNvPr>
          <p:cNvGraphicFramePr>
            <a:graphicFrameLocks/>
          </p:cNvGraphicFramePr>
          <p:nvPr>
            <p:extLst>
              <p:ext uri="{D42A27DB-BD31-4B8C-83A1-F6EECF244321}">
                <p14:modId xmlns:p14="http://schemas.microsoft.com/office/powerpoint/2010/main" val="3386218087"/>
              </p:ext>
            </p:extLst>
          </p:nvPr>
        </p:nvGraphicFramePr>
        <p:xfrm>
          <a:off x="157641" y="1109385"/>
          <a:ext cx="3073634" cy="23702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1">
            <a:extLst>
              <a:ext uri="{FF2B5EF4-FFF2-40B4-BE49-F238E27FC236}">
                <a16:creationId xmlns:a16="http://schemas.microsoft.com/office/drawing/2014/main" id="{47873088-1AA5-49DB-8A65-CE114D575CA1}"/>
              </a:ext>
            </a:extLst>
          </p:cNvPr>
          <p:cNvGraphicFramePr>
            <a:graphicFrameLocks/>
          </p:cNvGraphicFramePr>
          <p:nvPr>
            <p:extLst>
              <p:ext uri="{D42A27DB-BD31-4B8C-83A1-F6EECF244321}">
                <p14:modId xmlns:p14="http://schemas.microsoft.com/office/powerpoint/2010/main" val="1579382778"/>
              </p:ext>
            </p:extLst>
          </p:nvPr>
        </p:nvGraphicFramePr>
        <p:xfrm>
          <a:off x="3586023" y="1083963"/>
          <a:ext cx="3208149" cy="251210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2CE16B7-835B-445E-9B5B-8F8FC31B1408}"/>
              </a:ext>
            </a:extLst>
          </p:cNvPr>
          <p:cNvSpPr>
            <a:spLocks noGrp="1"/>
          </p:cNvSpPr>
          <p:nvPr>
            <p:ph type="title"/>
          </p:nvPr>
        </p:nvSpPr>
        <p:spPr/>
        <p:txBody>
          <a:bodyPr/>
          <a:lstStyle/>
          <a:p>
            <a:r>
              <a:rPr lang="sv-SE">
                <a:solidFill>
                  <a:srgbClr val="000000"/>
                </a:solidFill>
              </a:rPr>
              <a:t>Volvo CE vs </a:t>
            </a:r>
            <a:r>
              <a:rPr lang="sv-SE" err="1">
                <a:solidFill>
                  <a:srgbClr val="000000"/>
                </a:solidFill>
              </a:rPr>
              <a:t>industry</a:t>
            </a:r>
            <a:r>
              <a:rPr lang="sv-SE">
                <a:solidFill>
                  <a:srgbClr val="000000"/>
                </a:solidFill>
              </a:rPr>
              <a:t> </a:t>
            </a:r>
            <a:r>
              <a:rPr lang="sv-SE" err="1">
                <a:solidFill>
                  <a:srgbClr val="000000"/>
                </a:solidFill>
              </a:rPr>
              <a:t>share</a:t>
            </a:r>
            <a:r>
              <a:rPr lang="sv-SE">
                <a:solidFill>
                  <a:srgbClr val="000000"/>
                </a:solidFill>
              </a:rPr>
              <a:t> by region</a:t>
            </a:r>
            <a:endParaRPr lang="nl-BE" sz="1134"/>
          </a:p>
        </p:txBody>
      </p:sp>
      <p:sp>
        <p:nvSpPr>
          <p:cNvPr id="9" name="TextBox 8">
            <a:extLst>
              <a:ext uri="{FF2B5EF4-FFF2-40B4-BE49-F238E27FC236}">
                <a16:creationId xmlns:a16="http://schemas.microsoft.com/office/drawing/2014/main" id="{277672F2-DA6D-493C-B39F-3E74BBA5EA42}"/>
              </a:ext>
            </a:extLst>
          </p:cNvPr>
          <p:cNvSpPr txBox="1"/>
          <p:nvPr/>
        </p:nvSpPr>
        <p:spPr>
          <a:xfrm>
            <a:off x="777532" y="1051953"/>
            <a:ext cx="1811722" cy="336759"/>
          </a:xfrm>
          <a:prstGeom prst="rect">
            <a:avLst/>
          </a:prstGeom>
          <a:noFill/>
          <a:ln>
            <a:noFill/>
          </a:ln>
        </p:spPr>
        <p:txBody>
          <a:bodyPr wrap="square" rtlCol="0">
            <a:spAutoFit/>
          </a:bodyPr>
          <a:lstStyle/>
          <a:p>
            <a:pPr algn="ctr" defTabSz="691122">
              <a:defRPr/>
            </a:pPr>
            <a:r>
              <a:rPr lang="sv-SE" sz="794">
                <a:solidFill>
                  <a:srgbClr val="000000"/>
                </a:solidFill>
                <a:cs typeface="Arial" panose="020B0604020202020204" pitchFamily="34" charset="0"/>
              </a:rPr>
              <a:t>Industry</a:t>
            </a:r>
            <a:br>
              <a:rPr lang="sv-SE" sz="794">
                <a:solidFill>
                  <a:srgbClr val="000000"/>
                </a:solidFill>
                <a:cs typeface="Arial" panose="020B0604020202020204" pitchFamily="34" charset="0"/>
              </a:rPr>
            </a:br>
            <a:r>
              <a:rPr lang="sv-SE" sz="794">
                <a:solidFill>
                  <a:srgbClr val="000000"/>
                </a:solidFill>
                <a:cs typeface="Arial" panose="020B0604020202020204" pitchFamily="34" charset="0"/>
              </a:rPr>
              <a:t> (Volvo CE Portfolio)*</a:t>
            </a:r>
            <a:endParaRPr lang="en-US" sz="794">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81EF79E2-EFE1-4F4A-889C-700FA1F31E86}"/>
              </a:ext>
            </a:extLst>
          </p:cNvPr>
          <p:cNvSpPr txBox="1"/>
          <p:nvPr/>
        </p:nvSpPr>
        <p:spPr>
          <a:xfrm>
            <a:off x="4284234" y="1051953"/>
            <a:ext cx="1811722" cy="214546"/>
          </a:xfrm>
          <a:prstGeom prst="rect">
            <a:avLst/>
          </a:prstGeom>
          <a:noFill/>
          <a:ln>
            <a:noFill/>
          </a:ln>
        </p:spPr>
        <p:txBody>
          <a:bodyPr wrap="square" rtlCol="0">
            <a:spAutoFit/>
          </a:bodyPr>
          <a:lstStyle/>
          <a:p>
            <a:pPr algn="ctr" defTabSz="691122">
              <a:defRPr/>
            </a:pPr>
            <a:r>
              <a:rPr lang="sv-SE" sz="794">
                <a:solidFill>
                  <a:srgbClr val="000000"/>
                </a:solidFill>
                <a:cs typeface="Arial" panose="020B0604020202020204" pitchFamily="34" charset="0"/>
              </a:rPr>
              <a:t>Volvo Construction Equipment*</a:t>
            </a:r>
            <a:endParaRPr lang="en-US" sz="794">
              <a:solidFill>
                <a:srgbClr val="000000"/>
              </a:solidFill>
              <a:cs typeface="Arial" panose="020B0604020202020204" pitchFamily="34" charset="0"/>
            </a:endParaRPr>
          </a:p>
        </p:txBody>
      </p:sp>
      <p:sp>
        <p:nvSpPr>
          <p:cNvPr id="18" name="TextBox 17">
            <a:extLst>
              <a:ext uri="{FF2B5EF4-FFF2-40B4-BE49-F238E27FC236}">
                <a16:creationId xmlns:a16="http://schemas.microsoft.com/office/drawing/2014/main" id="{0741A395-7A94-402F-882A-F5C218D18DED}"/>
              </a:ext>
            </a:extLst>
          </p:cNvPr>
          <p:cNvSpPr txBox="1"/>
          <p:nvPr/>
        </p:nvSpPr>
        <p:spPr>
          <a:xfrm>
            <a:off x="2181869" y="3410784"/>
            <a:ext cx="2288168" cy="208647"/>
          </a:xfrm>
          <a:prstGeom prst="rect">
            <a:avLst/>
          </a:prstGeom>
          <a:noFill/>
        </p:spPr>
        <p:txBody>
          <a:bodyPr wrap="square" rtlCol="0">
            <a:spAutoFit/>
          </a:bodyPr>
          <a:lstStyle/>
          <a:p>
            <a:pPr defTabSz="691122">
              <a:defRPr/>
            </a:pPr>
            <a:r>
              <a:rPr lang="en-US" sz="756" err="1">
                <a:solidFill>
                  <a:srgbClr val="000000"/>
                </a:solidFill>
                <a:cs typeface="Arial" panose="020B0604020202020204" pitchFamily="34" charset="0"/>
              </a:rPr>
              <a:t>RoW</a:t>
            </a:r>
            <a:r>
              <a:rPr lang="en-US" sz="756">
                <a:solidFill>
                  <a:srgbClr val="000000"/>
                </a:solidFill>
                <a:cs typeface="Arial" panose="020B0604020202020204" pitchFamily="34" charset="0"/>
              </a:rPr>
              <a:t>*: Russia, Africa, Middle East &amp; Oceania)</a:t>
            </a:r>
          </a:p>
        </p:txBody>
      </p:sp>
      <p:sp>
        <p:nvSpPr>
          <p:cNvPr id="4" name="Slide Number Placeholder 3">
            <a:extLst>
              <a:ext uri="{FF2B5EF4-FFF2-40B4-BE49-F238E27FC236}">
                <a16:creationId xmlns:a16="http://schemas.microsoft.com/office/drawing/2014/main" id="{FA123E72-8EA0-4173-9C6F-C95E741574E1}"/>
              </a:ext>
            </a:extLst>
          </p:cNvPr>
          <p:cNvSpPr>
            <a:spLocks noGrp="1"/>
          </p:cNvSpPr>
          <p:nvPr>
            <p:ph type="sldNum" sz="quarter" idx="12"/>
          </p:nvPr>
        </p:nvSpPr>
        <p:spPr/>
        <p:txBody>
          <a:bodyPr/>
          <a:lstStyle/>
          <a:p>
            <a:fld id="{F4BB9EDD-1740-4E4A-8601-A7D0893F42E6}" type="slidenum">
              <a:rPr lang="en-US" smtClean="0"/>
              <a:pPr/>
              <a:t>35</a:t>
            </a:fld>
            <a:endParaRPr lang="en-US"/>
          </a:p>
        </p:txBody>
      </p:sp>
      <p:sp>
        <p:nvSpPr>
          <p:cNvPr id="3" name="Date Placeholder 2">
            <a:extLst>
              <a:ext uri="{FF2B5EF4-FFF2-40B4-BE49-F238E27FC236}">
                <a16:creationId xmlns:a16="http://schemas.microsoft.com/office/drawing/2014/main" id="{A5F33B70-EDA1-4798-8BE1-7B5779FA855E}"/>
              </a:ext>
            </a:extLst>
          </p:cNvPr>
          <p:cNvSpPr>
            <a:spLocks noGrp="1"/>
          </p:cNvSpPr>
          <p:nvPr>
            <p:ph type="dt" sz="half" idx="10"/>
          </p:nvPr>
        </p:nvSpPr>
        <p:spPr/>
        <p:txBody>
          <a:bodyPr/>
          <a:lstStyle/>
          <a:p>
            <a:fld id="{0B8ECAF9-3DC9-4E6F-8354-5B57030AB3C8}" type="datetime1">
              <a:rPr lang="en-US" smtClean="0"/>
              <a:t>2/27/2023</a:t>
            </a:fld>
            <a:endParaRPr lang="en-US"/>
          </a:p>
        </p:txBody>
      </p:sp>
      <p:sp>
        <p:nvSpPr>
          <p:cNvPr id="5" name="Footer Placeholder 4">
            <a:extLst>
              <a:ext uri="{FF2B5EF4-FFF2-40B4-BE49-F238E27FC236}">
                <a16:creationId xmlns:a16="http://schemas.microsoft.com/office/drawing/2014/main" id="{AE4E9744-51FD-4EF4-B46E-B0D60030F2F4}"/>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3951106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tro 2" descr="Intro 2">
            <a:hlinkClick r:id="" action="ppaction://media"/>
            <a:extLst>
              <a:ext uri="{FF2B5EF4-FFF2-40B4-BE49-F238E27FC236}">
                <a16:creationId xmlns:a16="http://schemas.microsoft.com/office/drawing/2014/main" id="{92ABBE1F-F54D-1547-9208-C7D7D19140E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02" y="4527"/>
            <a:ext cx="6911771" cy="3887871"/>
          </a:xfrm>
          <a:prstGeom prst="rect">
            <a:avLst/>
          </a:prstGeom>
        </p:spPr>
      </p:pic>
      <p:sp>
        <p:nvSpPr>
          <p:cNvPr id="2" name="Platshållare för bildnummer 1">
            <a:extLst>
              <a:ext uri="{FF2B5EF4-FFF2-40B4-BE49-F238E27FC236}">
                <a16:creationId xmlns:a16="http://schemas.microsoft.com/office/drawing/2014/main" id="{5791879E-7A50-1740-8746-498CE4EDF17B}"/>
              </a:ext>
            </a:extLst>
          </p:cNvPr>
          <p:cNvSpPr>
            <a:spLocks noGrp="1"/>
          </p:cNvSpPr>
          <p:nvPr>
            <p:ph type="sldNum" sz="quarter" idx="19"/>
          </p:nvPr>
        </p:nvSpPr>
        <p:spPr/>
        <p:txBody>
          <a:bodyPr/>
          <a:lstStyle/>
          <a:p>
            <a:fld id="{F4BB9EDD-1740-4E4A-8601-A7D0893F42E6}" type="slidenum">
              <a:rPr lang="en-US" smtClean="0"/>
              <a:pPr/>
              <a:t>36</a:t>
            </a:fld>
            <a:endParaRPr lang="en-US"/>
          </a:p>
        </p:txBody>
      </p:sp>
      <p:sp>
        <p:nvSpPr>
          <p:cNvPr id="4" name="Platshållare för datum 3">
            <a:extLst>
              <a:ext uri="{FF2B5EF4-FFF2-40B4-BE49-F238E27FC236}">
                <a16:creationId xmlns:a16="http://schemas.microsoft.com/office/drawing/2014/main" id="{6F6676B4-D0F2-2345-A03D-634086C467ED}"/>
              </a:ext>
            </a:extLst>
          </p:cNvPr>
          <p:cNvSpPr>
            <a:spLocks noGrp="1"/>
          </p:cNvSpPr>
          <p:nvPr>
            <p:ph type="dt" sz="half" idx="17"/>
          </p:nvPr>
        </p:nvSpPr>
        <p:spPr/>
        <p:txBody>
          <a:bodyPr/>
          <a:lstStyle/>
          <a:p>
            <a:fld id="{36F5777F-9B44-466E-A858-D1299CBA88C9}" type="datetime1">
              <a:rPr lang="en-US" smtClean="0"/>
              <a:t>2/27/2023</a:t>
            </a:fld>
            <a:endParaRPr lang="en-US"/>
          </a:p>
        </p:txBody>
      </p:sp>
      <p:sp>
        <p:nvSpPr>
          <p:cNvPr id="5" name="Rubrik 4">
            <a:extLst>
              <a:ext uri="{FF2B5EF4-FFF2-40B4-BE49-F238E27FC236}">
                <a16:creationId xmlns:a16="http://schemas.microsoft.com/office/drawing/2014/main" id="{9254820D-8F29-7B4A-917C-BCF6A20804BE}"/>
              </a:ext>
            </a:extLst>
          </p:cNvPr>
          <p:cNvSpPr>
            <a:spLocks noGrp="1"/>
          </p:cNvSpPr>
          <p:nvPr>
            <p:ph type="ctrTitle"/>
          </p:nvPr>
        </p:nvSpPr>
        <p:spPr/>
        <p:txBody>
          <a:bodyPr/>
          <a:lstStyle/>
          <a:p>
            <a:r>
              <a:rPr lang="sv-SE"/>
              <a:t>Com</a:t>
            </a:r>
            <a:r>
              <a:rPr lang="sv-SE" spc="57"/>
              <a:t>p</a:t>
            </a:r>
            <a:r>
              <a:rPr lang="sv-SE"/>
              <a:t>any presentation</a:t>
            </a:r>
          </a:p>
        </p:txBody>
      </p:sp>
      <p:sp>
        <p:nvSpPr>
          <p:cNvPr id="6" name="Underrubrik 5">
            <a:extLst>
              <a:ext uri="{FF2B5EF4-FFF2-40B4-BE49-F238E27FC236}">
                <a16:creationId xmlns:a16="http://schemas.microsoft.com/office/drawing/2014/main" id="{CAF1AD90-BFDB-3746-9E58-2AC15DC8E0BC}"/>
              </a:ext>
            </a:extLst>
          </p:cNvPr>
          <p:cNvSpPr>
            <a:spLocks noGrp="1"/>
          </p:cNvSpPr>
          <p:nvPr>
            <p:ph type="subTitle" idx="1"/>
          </p:nvPr>
        </p:nvSpPr>
        <p:spPr/>
        <p:txBody>
          <a:bodyPr/>
          <a:lstStyle/>
          <a:p>
            <a:r>
              <a:rPr lang="sv-SE"/>
              <a:t>Volvo Group</a:t>
            </a:r>
          </a:p>
        </p:txBody>
      </p:sp>
      <p:sp>
        <p:nvSpPr>
          <p:cNvPr id="8" name="Platshållare för text 7">
            <a:extLst>
              <a:ext uri="{FF2B5EF4-FFF2-40B4-BE49-F238E27FC236}">
                <a16:creationId xmlns:a16="http://schemas.microsoft.com/office/drawing/2014/main" id="{495C4D40-A3DD-6A4F-9F5C-A8734E091DE2}"/>
              </a:ext>
            </a:extLst>
          </p:cNvPr>
          <p:cNvSpPr>
            <a:spLocks noGrp="1"/>
          </p:cNvSpPr>
          <p:nvPr>
            <p:ph type="body" sz="quarter" idx="16"/>
          </p:nvPr>
        </p:nvSpPr>
        <p:spPr/>
        <p:txBody>
          <a:bodyPr/>
          <a:lstStyle/>
          <a:p>
            <a:endParaRPr lang="sv-SE"/>
          </a:p>
        </p:txBody>
      </p:sp>
      <p:sp>
        <p:nvSpPr>
          <p:cNvPr id="7" name="Footer Placeholder 6">
            <a:extLst>
              <a:ext uri="{FF2B5EF4-FFF2-40B4-BE49-F238E27FC236}">
                <a16:creationId xmlns:a16="http://schemas.microsoft.com/office/drawing/2014/main" id="{654611A7-1F62-4044-8BAF-C7D5AF2595E2}"/>
              </a:ext>
            </a:extLst>
          </p:cNvPr>
          <p:cNvSpPr>
            <a:spLocks noGrp="1"/>
          </p:cNvSpPr>
          <p:nvPr>
            <p:ph type="ftr" sz="quarter" idx="23"/>
          </p:nvPr>
        </p:nvSpPr>
        <p:spPr/>
        <p:txBody>
          <a:bodyPr/>
          <a:lstStyle/>
          <a:p>
            <a:r>
              <a:rPr lang="en-US"/>
              <a:t>Volvo CE - Company Presentation</a:t>
            </a:r>
          </a:p>
        </p:txBody>
      </p:sp>
    </p:spTree>
    <p:extLst>
      <p:ext uri="{BB962C8B-B14F-4D97-AF65-F5344CB8AC3E}">
        <p14:creationId xmlns:p14="http://schemas.microsoft.com/office/powerpoint/2010/main" val="13225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8" descr="En bild som visar utomhus, person&#10;&#10;Automatiskt genererad beskrivning">
            <a:extLst>
              <a:ext uri="{FF2B5EF4-FFF2-40B4-BE49-F238E27FC236}">
                <a16:creationId xmlns:a16="http://schemas.microsoft.com/office/drawing/2014/main" id="{B1FBA674-B122-FA47-BAD9-1995D03C07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 y="-42"/>
            <a:ext cx="6911771" cy="3887871"/>
          </a:xfrm>
          <a:prstGeom prst="rect">
            <a:avLst/>
          </a:prstGeom>
        </p:spPr>
      </p:pic>
      <p:sp>
        <p:nvSpPr>
          <p:cNvPr id="3" name="Platshållare för text 2">
            <a:extLst>
              <a:ext uri="{FF2B5EF4-FFF2-40B4-BE49-F238E27FC236}">
                <a16:creationId xmlns:a16="http://schemas.microsoft.com/office/drawing/2014/main" id="{BF5860FE-0CFF-4246-B94B-DC92D1790464}"/>
              </a:ext>
            </a:extLst>
          </p:cNvPr>
          <p:cNvSpPr>
            <a:spLocks noGrp="1"/>
          </p:cNvSpPr>
          <p:nvPr>
            <p:ph type="body" sz="quarter" idx="16"/>
          </p:nvPr>
        </p:nvSpPr>
        <p:spPr/>
        <p:txBody>
          <a:bodyPr/>
          <a:lstStyle/>
          <a:p>
            <a:endParaRPr lang="sv-SE"/>
          </a:p>
        </p:txBody>
      </p:sp>
      <p:sp>
        <p:nvSpPr>
          <p:cNvPr id="5" name="Platshållare för datum 4">
            <a:extLst>
              <a:ext uri="{FF2B5EF4-FFF2-40B4-BE49-F238E27FC236}">
                <a16:creationId xmlns:a16="http://schemas.microsoft.com/office/drawing/2014/main" id="{F696D47D-B72D-C147-9105-36667E9AA298}"/>
              </a:ext>
            </a:extLst>
          </p:cNvPr>
          <p:cNvSpPr>
            <a:spLocks noGrp="1"/>
          </p:cNvSpPr>
          <p:nvPr>
            <p:ph type="dt" sz="half" idx="17"/>
          </p:nvPr>
        </p:nvSpPr>
        <p:spPr/>
        <p:txBody>
          <a:bodyPr/>
          <a:lstStyle/>
          <a:p>
            <a:fld id="{8CBD857A-8E2D-4C6F-857A-885E91104D63}" type="datetime1">
              <a:rPr lang="en-US" smtClean="0"/>
              <a:t>2/27/2023</a:t>
            </a:fld>
            <a:endParaRPr lang="en-US"/>
          </a:p>
        </p:txBody>
      </p:sp>
      <p:sp>
        <p:nvSpPr>
          <p:cNvPr id="7" name="Platshållare för bildnummer 6">
            <a:extLst>
              <a:ext uri="{FF2B5EF4-FFF2-40B4-BE49-F238E27FC236}">
                <a16:creationId xmlns:a16="http://schemas.microsoft.com/office/drawing/2014/main" id="{3BC78390-E0D6-084F-9F38-FA3A5FA50265}"/>
              </a:ext>
            </a:extLst>
          </p:cNvPr>
          <p:cNvSpPr>
            <a:spLocks noGrp="1"/>
          </p:cNvSpPr>
          <p:nvPr>
            <p:ph type="sldNum" sz="quarter" idx="19"/>
          </p:nvPr>
        </p:nvSpPr>
        <p:spPr/>
        <p:txBody>
          <a:bodyPr/>
          <a:lstStyle/>
          <a:p>
            <a:fld id="{F4BB9EDD-1740-4E4A-8601-A7D0893F42E6}" type="slidenum">
              <a:rPr lang="en-US" smtClean="0"/>
              <a:pPr/>
              <a:t>37</a:t>
            </a:fld>
            <a:endParaRPr lang="en-US"/>
          </a:p>
        </p:txBody>
      </p:sp>
      <p:sp>
        <p:nvSpPr>
          <p:cNvPr id="9" name="Platshållare för text 6">
            <a:extLst>
              <a:ext uri="{FF2B5EF4-FFF2-40B4-BE49-F238E27FC236}">
                <a16:creationId xmlns:a16="http://schemas.microsoft.com/office/drawing/2014/main" id="{FDB5358E-3C1D-7649-8F06-0FD40F170D26}"/>
              </a:ext>
            </a:extLst>
          </p:cNvPr>
          <p:cNvSpPr txBox="1">
            <a:spLocks/>
          </p:cNvSpPr>
          <p:nvPr/>
        </p:nvSpPr>
        <p:spPr>
          <a:xfrm>
            <a:off x="400393" y="882887"/>
            <a:ext cx="3318543" cy="2122015"/>
          </a:xfrm>
          <a:prstGeom prst="rect">
            <a:avLst/>
          </a:prstGeom>
        </p:spPr>
        <p:txBody>
          <a:bodyPr>
            <a:normAutofit/>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a:buNone/>
            </a:pPr>
            <a:r>
              <a:rPr lang="en-US" sz="1361">
                <a:solidFill>
                  <a:schemeClr val="bg1"/>
                </a:solidFill>
                <a:cs typeface="Arial"/>
              </a:rPr>
              <a:t>We drive prosperity through transport and infrastructure solutions and our vision is to be the most desired and successful transport and infrastructure solution provider in the world.</a:t>
            </a:r>
            <a:endParaRPr lang="en-US" sz="1361">
              <a:solidFill>
                <a:schemeClr val="bg1"/>
              </a:solidFill>
            </a:endParaRPr>
          </a:p>
        </p:txBody>
      </p:sp>
      <p:sp>
        <p:nvSpPr>
          <p:cNvPr id="2" name="Footer Placeholder 1">
            <a:extLst>
              <a:ext uri="{FF2B5EF4-FFF2-40B4-BE49-F238E27FC236}">
                <a16:creationId xmlns:a16="http://schemas.microsoft.com/office/drawing/2014/main" id="{EA676982-40E7-4628-810B-6084069114A5}"/>
              </a:ext>
            </a:extLst>
          </p:cNvPr>
          <p:cNvSpPr>
            <a:spLocks noGrp="1"/>
          </p:cNvSpPr>
          <p:nvPr>
            <p:ph type="ftr" sz="quarter" idx="18"/>
          </p:nvPr>
        </p:nvSpPr>
        <p:spPr/>
        <p:txBody>
          <a:bodyPr/>
          <a:lstStyle/>
          <a:p>
            <a:r>
              <a:rPr lang="en-US"/>
              <a:t>Volvo CE - Company Presentation</a:t>
            </a:r>
          </a:p>
        </p:txBody>
      </p:sp>
    </p:spTree>
    <p:extLst>
      <p:ext uri="{BB962C8B-B14F-4D97-AF65-F5344CB8AC3E}">
        <p14:creationId xmlns:p14="http://schemas.microsoft.com/office/powerpoint/2010/main" val="40927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9F23FF-305F-4841-834D-F3DE937F062F}"/>
              </a:ext>
            </a:extLst>
          </p:cNvPr>
          <p:cNvSpPr>
            <a:spLocks noGrp="1"/>
          </p:cNvSpPr>
          <p:nvPr>
            <p:ph type="title"/>
          </p:nvPr>
        </p:nvSpPr>
        <p:spPr/>
        <p:txBody>
          <a:bodyPr/>
          <a:lstStyle/>
          <a:p>
            <a:r>
              <a:rPr lang="en-US" sz="1587"/>
              <a:t>What we do</a:t>
            </a:r>
          </a:p>
        </p:txBody>
      </p:sp>
      <p:sp>
        <p:nvSpPr>
          <p:cNvPr id="4" name="Platshållare för text 3">
            <a:extLst>
              <a:ext uri="{FF2B5EF4-FFF2-40B4-BE49-F238E27FC236}">
                <a16:creationId xmlns:a16="http://schemas.microsoft.com/office/drawing/2014/main" id="{871B8711-794A-FE4C-A251-0CEF433EEEE4}"/>
              </a:ext>
            </a:extLst>
          </p:cNvPr>
          <p:cNvSpPr>
            <a:spLocks noGrp="1"/>
          </p:cNvSpPr>
          <p:nvPr>
            <p:ph type="body" sz="quarter" idx="13"/>
          </p:nvPr>
        </p:nvSpPr>
        <p:spPr/>
        <p:txBody>
          <a:bodyPr/>
          <a:lstStyle/>
          <a:p>
            <a:r>
              <a:rPr lang="en-US"/>
              <a:t>Volvo Group offers trucks, buses, construction equipment, power solutions for marine and industrial applications, financing and services that increase our customers’ uptime and productivity.</a:t>
            </a:r>
          </a:p>
          <a:p>
            <a:r>
              <a:rPr lang="en-US"/>
              <a:t>We contribute to the development of electrified and autonomous solutions for the benefit of customers, society and for the environment.</a:t>
            </a:r>
          </a:p>
          <a:p>
            <a:endParaRPr lang="en-US"/>
          </a:p>
          <a:p>
            <a:endParaRPr lang="en-US"/>
          </a:p>
          <a:p>
            <a:endParaRPr lang="en-US"/>
          </a:p>
        </p:txBody>
      </p:sp>
      <p:sp>
        <p:nvSpPr>
          <p:cNvPr id="5" name="Platshållare för datum 4">
            <a:extLst>
              <a:ext uri="{FF2B5EF4-FFF2-40B4-BE49-F238E27FC236}">
                <a16:creationId xmlns:a16="http://schemas.microsoft.com/office/drawing/2014/main" id="{B3F02654-B1CD-4E47-9CE9-D8D9E8236F8F}"/>
              </a:ext>
            </a:extLst>
          </p:cNvPr>
          <p:cNvSpPr>
            <a:spLocks noGrp="1"/>
          </p:cNvSpPr>
          <p:nvPr>
            <p:ph type="dt" sz="half" idx="10"/>
          </p:nvPr>
        </p:nvSpPr>
        <p:spPr/>
        <p:txBody>
          <a:bodyPr/>
          <a:lstStyle/>
          <a:p>
            <a:fld id="{ABE13E29-5C80-4588-8070-45EF81D8E187}" type="datetime1">
              <a:rPr lang="en-US" smtClean="0"/>
              <a:t>2/27/2023</a:t>
            </a:fld>
            <a:endParaRPr lang="en-US"/>
          </a:p>
        </p:txBody>
      </p:sp>
      <p:sp>
        <p:nvSpPr>
          <p:cNvPr id="7" name="Platshållare för bildnummer 6">
            <a:extLst>
              <a:ext uri="{FF2B5EF4-FFF2-40B4-BE49-F238E27FC236}">
                <a16:creationId xmlns:a16="http://schemas.microsoft.com/office/drawing/2014/main" id="{EC7A6371-9244-CB41-ADFC-6D6CD871683B}"/>
              </a:ext>
            </a:extLst>
          </p:cNvPr>
          <p:cNvSpPr>
            <a:spLocks noGrp="1"/>
          </p:cNvSpPr>
          <p:nvPr>
            <p:ph type="sldNum" sz="quarter" idx="12"/>
          </p:nvPr>
        </p:nvSpPr>
        <p:spPr/>
        <p:txBody>
          <a:bodyPr/>
          <a:lstStyle/>
          <a:p>
            <a:fld id="{F4BB9EDD-1740-4E4A-8601-A7D0893F42E6}" type="slidenum">
              <a:rPr lang="en-US" smtClean="0"/>
              <a:pPr/>
              <a:t>38</a:t>
            </a:fld>
            <a:endParaRPr lang="en-US"/>
          </a:p>
        </p:txBody>
      </p:sp>
      <p:grpSp>
        <p:nvGrpSpPr>
          <p:cNvPr id="8" name="Grupp 7">
            <a:extLst>
              <a:ext uri="{FF2B5EF4-FFF2-40B4-BE49-F238E27FC236}">
                <a16:creationId xmlns:a16="http://schemas.microsoft.com/office/drawing/2014/main" id="{4D08E864-4DC7-6449-9439-D64F962DDB6D}"/>
              </a:ext>
            </a:extLst>
          </p:cNvPr>
          <p:cNvGrpSpPr/>
          <p:nvPr/>
        </p:nvGrpSpPr>
        <p:grpSpPr>
          <a:xfrm>
            <a:off x="2470711" y="638039"/>
            <a:ext cx="4006477" cy="2653112"/>
            <a:chOff x="4692103" y="1272956"/>
            <a:chExt cx="6458277" cy="4276708"/>
          </a:xfrm>
        </p:grpSpPr>
        <p:pic>
          <p:nvPicPr>
            <p:cNvPr id="9" name="Bildobjekt 8" descr="En bild som visar himmel, utomhus, vatten, båt&#10;&#10;Automatiskt genererad beskrivning">
              <a:extLst>
                <a:ext uri="{FF2B5EF4-FFF2-40B4-BE49-F238E27FC236}">
                  <a16:creationId xmlns:a16="http://schemas.microsoft.com/office/drawing/2014/main" id="{6AB4FC40-A3BA-224B-9941-F29E8324BE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9811" y="3430092"/>
              <a:ext cx="3180569" cy="2119572"/>
            </a:xfrm>
            <a:prstGeom prst="rect">
              <a:avLst/>
            </a:prstGeom>
          </p:spPr>
        </p:pic>
        <p:pic>
          <p:nvPicPr>
            <p:cNvPr id="10" name="Bildobjekt 9" descr="En bild som visar text, himmel, utomhus, väg&#10;&#10;Automatiskt genererad beskrivning">
              <a:extLst>
                <a:ext uri="{FF2B5EF4-FFF2-40B4-BE49-F238E27FC236}">
                  <a16:creationId xmlns:a16="http://schemas.microsoft.com/office/drawing/2014/main" id="{B2530E8D-D6B0-6947-9E0A-7E1FCE51AA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2104" y="3430092"/>
              <a:ext cx="3180569" cy="2119572"/>
            </a:xfrm>
            <a:prstGeom prst="rect">
              <a:avLst/>
            </a:prstGeom>
          </p:spPr>
        </p:pic>
        <p:pic>
          <p:nvPicPr>
            <p:cNvPr id="11" name="Bildobjekt 10" descr="En bild som visar utomhus, gul, himmel, berg&#10;&#10;Automatiskt genererad beskrivning">
              <a:extLst>
                <a:ext uri="{FF2B5EF4-FFF2-40B4-BE49-F238E27FC236}">
                  <a16:creationId xmlns:a16="http://schemas.microsoft.com/office/drawing/2014/main" id="{F6B69195-DB17-EA4C-8DB5-6EEBBEEAE5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92103" y="1272956"/>
              <a:ext cx="3180569" cy="2068226"/>
            </a:xfrm>
            <a:prstGeom prst="rect">
              <a:avLst/>
            </a:prstGeom>
          </p:spPr>
        </p:pic>
        <p:pic>
          <p:nvPicPr>
            <p:cNvPr id="12" name="Bildobjekt 11" descr="En bild som visar text, himmel, utomhus, väg&#10;&#10;Automatiskt genererad beskrivning">
              <a:extLst>
                <a:ext uri="{FF2B5EF4-FFF2-40B4-BE49-F238E27FC236}">
                  <a16:creationId xmlns:a16="http://schemas.microsoft.com/office/drawing/2014/main" id="{67779ACD-ABEC-3B4C-ACAF-F6E4B224B7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66788" y="1272956"/>
              <a:ext cx="3183592" cy="2068226"/>
            </a:xfrm>
            <a:prstGeom prst="rect">
              <a:avLst/>
            </a:prstGeom>
          </p:spPr>
        </p:pic>
      </p:grpSp>
      <p:sp>
        <p:nvSpPr>
          <p:cNvPr id="3" name="Footer Placeholder 2">
            <a:extLst>
              <a:ext uri="{FF2B5EF4-FFF2-40B4-BE49-F238E27FC236}">
                <a16:creationId xmlns:a16="http://schemas.microsoft.com/office/drawing/2014/main" id="{63FF4396-9A0C-4C1D-8942-5E86C2EC7A6F}"/>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2565886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383D-B9BE-4C0F-B5FE-D16CB11047ED}"/>
              </a:ext>
            </a:extLst>
          </p:cNvPr>
          <p:cNvSpPr>
            <a:spLocks noGrp="1"/>
          </p:cNvSpPr>
          <p:nvPr>
            <p:ph type="title"/>
          </p:nvPr>
        </p:nvSpPr>
        <p:spPr/>
        <p:txBody>
          <a:bodyPr/>
          <a:lstStyle/>
          <a:p>
            <a:r>
              <a:rPr lang="en-US"/>
              <a:t>Our brands</a:t>
            </a:r>
          </a:p>
        </p:txBody>
      </p:sp>
      <p:sp>
        <p:nvSpPr>
          <p:cNvPr id="4" name="Text Placeholder 3">
            <a:extLst>
              <a:ext uri="{FF2B5EF4-FFF2-40B4-BE49-F238E27FC236}">
                <a16:creationId xmlns:a16="http://schemas.microsoft.com/office/drawing/2014/main" id="{FB468A45-D1C9-4B8A-9FF0-332C96C333F3}"/>
              </a:ext>
            </a:extLst>
          </p:cNvPr>
          <p:cNvSpPr>
            <a:spLocks noGrp="1"/>
          </p:cNvSpPr>
          <p:nvPr>
            <p:ph type="body" sz="quarter" idx="13"/>
          </p:nvPr>
        </p:nvSpPr>
        <p:spPr/>
        <p:txBody>
          <a:bodyPr/>
          <a:lstStyle/>
          <a:p>
            <a:r>
              <a:rPr lang="en-US"/>
              <a:t>Volvo Group’s brand portfolio</a:t>
            </a:r>
            <a:br>
              <a:rPr lang="en-US"/>
            </a:br>
            <a:r>
              <a:rPr lang="en-US"/>
              <a:t>consists of several distinct brands,</a:t>
            </a:r>
            <a:br>
              <a:rPr lang="en-US"/>
            </a:br>
            <a:r>
              <a:rPr lang="en-US"/>
              <a:t>targeting a variety of customers </a:t>
            </a:r>
            <a:br>
              <a:rPr lang="en-US"/>
            </a:br>
            <a:r>
              <a:rPr lang="en-US"/>
              <a:t>and segments.</a:t>
            </a:r>
          </a:p>
        </p:txBody>
      </p:sp>
      <p:sp>
        <p:nvSpPr>
          <p:cNvPr id="5" name="Date Placeholder 4">
            <a:extLst>
              <a:ext uri="{FF2B5EF4-FFF2-40B4-BE49-F238E27FC236}">
                <a16:creationId xmlns:a16="http://schemas.microsoft.com/office/drawing/2014/main" id="{8A33B899-E02E-43F5-A047-8C0281C4889C}"/>
              </a:ext>
            </a:extLst>
          </p:cNvPr>
          <p:cNvSpPr>
            <a:spLocks noGrp="1"/>
          </p:cNvSpPr>
          <p:nvPr>
            <p:ph type="dt" sz="half" idx="10"/>
          </p:nvPr>
        </p:nvSpPr>
        <p:spPr/>
        <p:txBody>
          <a:bodyPr/>
          <a:lstStyle/>
          <a:p>
            <a:pPr>
              <a:defRPr/>
            </a:pPr>
            <a:fld id="{CF52E05F-ACD6-4809-9373-6F0AF46A1FCE}" type="datetime1">
              <a:rPr lang="sv-SE">
                <a:solidFill>
                  <a:srgbClr val="000000"/>
                </a:solidFill>
                <a:latin typeface="Volvo Novum SemiLight"/>
              </a:rPr>
              <a:pPr>
                <a:defRPr/>
              </a:pPr>
              <a:t>2023-02-27</a:t>
            </a:fld>
            <a:endParaRPr lang="en-US">
              <a:solidFill>
                <a:srgbClr val="000000"/>
              </a:solidFill>
              <a:latin typeface="Volvo Novum SemiLight"/>
            </a:endParaRPr>
          </a:p>
        </p:txBody>
      </p:sp>
      <p:sp>
        <p:nvSpPr>
          <p:cNvPr id="7" name="Slide Number Placeholder 6">
            <a:extLst>
              <a:ext uri="{FF2B5EF4-FFF2-40B4-BE49-F238E27FC236}">
                <a16:creationId xmlns:a16="http://schemas.microsoft.com/office/drawing/2014/main" id="{3EA3797A-C591-4DE6-8A9B-A1FD8CD06602}"/>
              </a:ext>
            </a:extLst>
          </p:cNvPr>
          <p:cNvSpPr>
            <a:spLocks noGrp="1"/>
          </p:cNvSpPr>
          <p:nvPr>
            <p:ph type="sldNum" sz="quarter" idx="12"/>
          </p:nvPr>
        </p:nvSpPr>
        <p:spPr/>
        <p:txBody>
          <a:bodyPr/>
          <a:lstStyle/>
          <a:p>
            <a:pPr>
              <a:defRPr/>
            </a:pPr>
            <a:fld id="{F4BB9EDD-1740-4E4A-8601-A7D0893F42E6}" type="slidenum">
              <a:rPr lang="en-US">
                <a:solidFill>
                  <a:srgbClr val="000000"/>
                </a:solidFill>
                <a:latin typeface="Volvo Novum SemiLight"/>
              </a:rPr>
              <a:pPr>
                <a:defRPr/>
              </a:pPr>
              <a:t>39</a:t>
            </a:fld>
            <a:endParaRPr lang="en-US">
              <a:solidFill>
                <a:srgbClr val="000000"/>
              </a:solidFill>
              <a:latin typeface="Volvo Novum SemiLight"/>
            </a:endParaRPr>
          </a:p>
        </p:txBody>
      </p:sp>
      <p:sp>
        <p:nvSpPr>
          <p:cNvPr id="3" name="Footer Placeholder 2">
            <a:extLst>
              <a:ext uri="{FF2B5EF4-FFF2-40B4-BE49-F238E27FC236}">
                <a16:creationId xmlns:a16="http://schemas.microsoft.com/office/drawing/2014/main" id="{384BB884-2E26-45D5-9705-317BB46A718A}"/>
              </a:ext>
            </a:extLst>
          </p:cNvPr>
          <p:cNvSpPr>
            <a:spLocks noGrp="1"/>
          </p:cNvSpPr>
          <p:nvPr>
            <p:ph type="ftr" sz="quarter" idx="11"/>
          </p:nvPr>
        </p:nvSpPr>
        <p:spPr/>
        <p:txBody>
          <a:bodyPr/>
          <a:lstStyle/>
          <a:p>
            <a:pPr>
              <a:defRPr/>
            </a:pPr>
            <a:r>
              <a:rPr lang="en-US">
                <a:solidFill>
                  <a:srgbClr val="000000"/>
                </a:solidFill>
                <a:latin typeface="Volvo Novum SemiLight"/>
              </a:rPr>
              <a:t>Company Presentation 2023</a:t>
            </a:r>
          </a:p>
        </p:txBody>
      </p:sp>
      <p:pic>
        <p:nvPicPr>
          <p:cNvPr id="8" name="Picture 7" descr="Graphical user interface, application&#10;&#10;Description automatically generated">
            <a:extLst>
              <a:ext uri="{FF2B5EF4-FFF2-40B4-BE49-F238E27FC236}">
                <a16:creationId xmlns:a16="http://schemas.microsoft.com/office/drawing/2014/main" id="{58B3F9E8-4D7A-4BD9-99A4-64DB2227B2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69589" y="712773"/>
            <a:ext cx="4594672" cy="2741038"/>
          </a:xfrm>
          <a:prstGeom prst="rect">
            <a:avLst/>
          </a:prstGeom>
        </p:spPr>
      </p:pic>
    </p:spTree>
    <p:extLst>
      <p:ext uri="{BB962C8B-B14F-4D97-AF65-F5344CB8AC3E}">
        <p14:creationId xmlns:p14="http://schemas.microsoft.com/office/powerpoint/2010/main" val="379181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We are Volvo Construction Equipment – Building Tomorrow – Corporate Film(1080p)_comp3.mp4">
            <a:hlinkClick r:id="" action="ppaction://media"/>
            <a:extLst>
              <a:ext uri="{FF2B5EF4-FFF2-40B4-BE49-F238E27FC236}">
                <a16:creationId xmlns:a16="http://schemas.microsoft.com/office/drawing/2014/main" id="{B49D20BC-F888-9908-AE49-504F0B7E20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6911975" cy="3887788"/>
          </a:xfrm>
          <a:prstGeom prst="rect">
            <a:avLst/>
          </a:prstGeom>
        </p:spPr>
      </p:pic>
      <p:pic>
        <p:nvPicPr>
          <p:cNvPr id="14" name="Platshållare för bild 4">
            <a:extLst>
              <a:ext uri="{FF2B5EF4-FFF2-40B4-BE49-F238E27FC236}">
                <a16:creationId xmlns:a16="http://schemas.microsoft.com/office/drawing/2014/main" id="{6B600076-BDB4-4A50-8B5A-B496E1D009BA}"/>
              </a:ext>
            </a:extLst>
          </p:cNvPr>
          <p:cNvPicPr>
            <a:picLocks noGrp="1" noChangeAspect="1"/>
          </p:cNvPicPr>
          <p:nvPr>
            <p:ph type="pic" sz="quarter" idx="20"/>
          </p:nvPr>
        </p:nvPicPr>
        <p:blipFill>
          <a:blip r:embed="rId6" cstate="email">
            <a:extLst>
              <a:ext uri="{28A0092B-C50C-407E-A947-70E740481C1C}">
                <a14:useLocalDpi xmlns:a14="http://schemas.microsoft.com/office/drawing/2010/main"/>
              </a:ext>
            </a:extLst>
          </a:blip>
          <a:srcRect/>
          <a:stretch/>
        </p:blipFill>
        <p:spPr>
          <a:xfrm>
            <a:off x="204" y="0"/>
            <a:ext cx="6911771" cy="3887871"/>
          </a:xfrm>
        </p:spPr>
      </p:pic>
      <p:sp>
        <p:nvSpPr>
          <p:cNvPr id="6" name="Text Placeholder 5">
            <a:extLst>
              <a:ext uri="{FF2B5EF4-FFF2-40B4-BE49-F238E27FC236}">
                <a16:creationId xmlns:a16="http://schemas.microsoft.com/office/drawing/2014/main" id="{9B8BD1B0-8269-4E4D-B5F7-16FC08320EFD}"/>
              </a:ext>
            </a:extLst>
          </p:cNvPr>
          <p:cNvSpPr>
            <a:spLocks noGrp="1"/>
          </p:cNvSpPr>
          <p:nvPr>
            <p:ph type="body" sz="quarter" idx="16"/>
          </p:nvPr>
        </p:nvSpPr>
        <p:spPr/>
        <p:txBody>
          <a:bodyPr/>
          <a:lstStyle/>
          <a:p>
            <a:endParaRPr lang="nl-BE"/>
          </a:p>
        </p:txBody>
      </p:sp>
      <p:sp>
        <p:nvSpPr>
          <p:cNvPr id="11" name="Title 10">
            <a:extLst>
              <a:ext uri="{FF2B5EF4-FFF2-40B4-BE49-F238E27FC236}">
                <a16:creationId xmlns:a16="http://schemas.microsoft.com/office/drawing/2014/main" id="{FA6AD693-CB18-4A9A-B619-7E19119F49A0}"/>
              </a:ext>
            </a:extLst>
          </p:cNvPr>
          <p:cNvSpPr txBox="1">
            <a:spLocks/>
          </p:cNvSpPr>
          <p:nvPr/>
        </p:nvSpPr>
        <p:spPr>
          <a:xfrm>
            <a:off x="1868668" y="1610563"/>
            <a:ext cx="3156740" cy="734716"/>
          </a:xfrm>
          <a:prstGeom prst="rect">
            <a:avLst/>
          </a:prstGeom>
        </p:spPr>
        <p:txBody>
          <a:bodyPr vert="horz" lIns="51838" tIns="102044" rIns="51838" bIns="25919" rtlCol="0" anchor="t" anchorCtr="0">
            <a:noAutofit/>
          </a:bodyPr>
          <a:lstStyle>
            <a:lvl1pPr algn="l" defTabSz="967710" rtl="0" eaLnBrk="1" latinLnBrk="0" hangingPunct="1">
              <a:lnSpc>
                <a:spcPct val="70000"/>
              </a:lnSpc>
              <a:spcBef>
                <a:spcPct val="0"/>
              </a:spcBef>
              <a:buNone/>
              <a:defRPr lang="en-US" sz="5400" b="0" kern="1200" spc="320" baseline="0">
                <a:solidFill>
                  <a:schemeClr val="bg1"/>
                </a:solidFill>
                <a:latin typeface="Volvo Broad Pro" panose="02000606020000020004" pitchFamily="50" charset="0"/>
                <a:ea typeface="+mj-ea"/>
                <a:cs typeface="+mn-cs"/>
              </a:defRPr>
            </a:lvl1pPr>
          </a:lstStyle>
          <a:p>
            <a:pPr algn="ctr" defTabSz="548575">
              <a:defRPr/>
            </a:pPr>
            <a:r>
              <a:rPr lang="sv-SE" sz="3061" spc="181">
                <a:solidFill>
                  <a:srgbClr val="FFFFFF"/>
                </a:solidFill>
                <a:latin typeface="Volvo Broad Pro"/>
              </a:rPr>
              <a:t>TO </a:t>
            </a:r>
            <a:r>
              <a:rPr lang="sv-SE" sz="3061" spc="181" err="1">
                <a:solidFill>
                  <a:srgbClr val="FFFFFF"/>
                </a:solidFill>
                <a:latin typeface="Volvo Broad Pro"/>
              </a:rPr>
              <a:t>build</a:t>
            </a:r>
            <a:r>
              <a:rPr lang="sv-SE" sz="3061" spc="181">
                <a:solidFill>
                  <a:srgbClr val="FFFFFF"/>
                </a:solidFill>
                <a:latin typeface="Volvo Broad Pro"/>
              </a:rPr>
              <a:t> the </a:t>
            </a:r>
            <a:r>
              <a:rPr lang="sv-SE" sz="3061" spc="181" err="1">
                <a:solidFill>
                  <a:srgbClr val="FFFFFF"/>
                </a:solidFill>
                <a:latin typeface="Volvo Broad Pro"/>
              </a:rPr>
              <a:t>world</a:t>
            </a:r>
            <a:r>
              <a:rPr lang="sv-SE" sz="3061" spc="181">
                <a:solidFill>
                  <a:srgbClr val="FFFFFF"/>
                </a:solidFill>
                <a:latin typeface="Volvo Broad Pro"/>
              </a:rPr>
              <a:t> </a:t>
            </a:r>
            <a:r>
              <a:rPr lang="sv-SE" sz="3061" spc="181" err="1">
                <a:solidFill>
                  <a:srgbClr val="FFFFFF"/>
                </a:solidFill>
                <a:latin typeface="Volvo Broad Pro"/>
              </a:rPr>
              <a:t>we</a:t>
            </a:r>
            <a:r>
              <a:rPr lang="sv-SE" sz="3061" spc="181">
                <a:solidFill>
                  <a:srgbClr val="FFFFFF"/>
                </a:solidFill>
                <a:latin typeface="Volvo Broad Pro"/>
              </a:rPr>
              <a:t> </a:t>
            </a:r>
            <a:r>
              <a:rPr lang="sv-SE" sz="3061" spc="181" err="1">
                <a:solidFill>
                  <a:srgbClr val="FFFFFF"/>
                </a:solidFill>
                <a:latin typeface="Volvo Broad Pro"/>
              </a:rPr>
              <a:t>want</a:t>
            </a:r>
            <a:r>
              <a:rPr lang="sv-SE" sz="3061" spc="181">
                <a:solidFill>
                  <a:srgbClr val="FFFFFF"/>
                </a:solidFill>
                <a:latin typeface="Volvo Broad Pro"/>
              </a:rPr>
              <a:t> to live in</a:t>
            </a:r>
            <a:endParaRPr lang="sv-SE" sz="3061">
              <a:latin typeface="Volvo Broad Pro"/>
            </a:endParaRPr>
          </a:p>
        </p:txBody>
      </p:sp>
      <p:sp>
        <p:nvSpPr>
          <p:cNvPr id="12" name="Platshållare för text 12">
            <a:extLst>
              <a:ext uri="{FF2B5EF4-FFF2-40B4-BE49-F238E27FC236}">
                <a16:creationId xmlns:a16="http://schemas.microsoft.com/office/drawing/2014/main" id="{57BCBDC6-23BD-4DF8-9C80-2F407ED8436D}"/>
              </a:ext>
            </a:extLst>
          </p:cNvPr>
          <p:cNvSpPr txBox="1">
            <a:spLocks/>
          </p:cNvSpPr>
          <p:nvPr/>
        </p:nvSpPr>
        <p:spPr>
          <a:xfrm>
            <a:off x="2006481" y="1674380"/>
            <a:ext cx="3924576" cy="365894"/>
          </a:xfrm>
          <a:prstGeom prst="rect">
            <a:avLst/>
          </a:prstGeom>
        </p:spPr>
        <p:txBody>
          <a:bodyPr>
            <a:normAutofit/>
          </a:bodyPr>
          <a:lstStyle>
            <a:lvl1pPr marL="184150" indent="-184150" algn="l" defTabSz="914400" rtl="0" eaLnBrk="1" latinLnBrk="0" hangingPunct="1">
              <a:spcBef>
                <a:spcPts val="1200"/>
              </a:spcBef>
              <a:buClr>
                <a:schemeClr val="bg2"/>
              </a:buClr>
              <a:buFont typeface="Arial" panose="020B0604020202020204" pitchFamily="34" charset="0"/>
              <a:buChar char="•"/>
              <a:defRPr sz="1600" kern="1200">
                <a:solidFill>
                  <a:schemeClr val="bg2"/>
                </a:solidFill>
                <a:latin typeface="Arial" panose="020B0604020202020204" pitchFamily="34" charset="0"/>
                <a:ea typeface="+mn-ea"/>
                <a:cs typeface="Arial" panose="020B0604020202020204" pitchFamily="34" charset="0"/>
              </a:defRPr>
            </a:lvl1pPr>
            <a:lvl2pPr marL="457200" indent="-255588" algn="l" defTabSz="914400" rtl="0" eaLnBrk="1" latinLnBrk="0" hangingPunct="1">
              <a:spcBef>
                <a:spcPts val="300"/>
              </a:spcBef>
              <a:buFont typeface="Arial" panose="020B0604020202020204" pitchFamily="34" charset="0"/>
              <a:buChar char="–"/>
              <a:defRPr sz="1400" kern="1200">
                <a:solidFill>
                  <a:schemeClr val="bg2"/>
                </a:solidFill>
                <a:latin typeface="Arial" panose="020B0604020202020204" pitchFamily="34" charset="0"/>
                <a:ea typeface="+mn-ea"/>
                <a:cs typeface="Arial" panose="020B0604020202020204" pitchFamily="34" charset="0"/>
              </a:defRPr>
            </a:lvl2pPr>
            <a:lvl3pPr marL="695325" indent="-220663" algn="l" defTabSz="914400" rtl="0" eaLnBrk="1" latinLnBrk="0" hangingPunct="1">
              <a:spcBef>
                <a:spcPts val="300"/>
              </a:spcBef>
              <a:buFont typeface="Arial" panose="020B0604020202020204" pitchFamily="34" charset="0"/>
              <a:buChar char="–"/>
              <a:defRPr sz="1200" kern="1200">
                <a:solidFill>
                  <a:schemeClr val="bg2"/>
                </a:solidFill>
                <a:latin typeface="Arial" panose="020B0604020202020204" pitchFamily="34" charset="0"/>
                <a:ea typeface="+mn-ea"/>
                <a:cs typeface="Arial" panose="020B0604020202020204" pitchFamily="34" charset="0"/>
              </a:defRPr>
            </a:lvl3pPr>
            <a:lvl4pPr marL="949325" indent="-201613" algn="l" defTabSz="914400" rtl="0" eaLnBrk="1" latinLnBrk="0" hangingPunct="1">
              <a:spcBef>
                <a:spcPts val="300"/>
              </a:spcBef>
              <a:buFont typeface="Arial" panose="020B0604020202020204" pitchFamily="34" charset="0"/>
              <a:buChar char="–"/>
              <a:defRPr sz="1100" kern="1200">
                <a:solidFill>
                  <a:schemeClr val="bg2"/>
                </a:solidFill>
                <a:latin typeface="Arial" panose="020B0604020202020204" pitchFamily="34" charset="0"/>
                <a:ea typeface="+mn-ea"/>
                <a:cs typeface="Arial" panose="020B0604020202020204" pitchFamily="34" charset="0"/>
              </a:defRPr>
            </a:lvl4pPr>
            <a:lvl5pPr marL="1152525" indent="-185738" algn="l" defTabSz="914400" rtl="0" eaLnBrk="1" latinLnBrk="0" hangingPunct="1">
              <a:spcBef>
                <a:spcPts val="300"/>
              </a:spcBef>
              <a:buFont typeface="Arial" panose="020B0604020202020204" pitchFamily="34" charset="0"/>
              <a:buChar char="–"/>
              <a:defRPr sz="11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E8E5E3"/>
              </a:buClr>
              <a:buNone/>
              <a:defRPr/>
            </a:pPr>
            <a:endParaRPr lang="en-US" sz="1361">
              <a:solidFill>
                <a:srgbClr val="FFFFFF"/>
              </a:solidFill>
              <a:latin typeface="Volvo Novum Medium"/>
            </a:endParaRPr>
          </a:p>
        </p:txBody>
      </p:sp>
      <p:sp>
        <p:nvSpPr>
          <p:cNvPr id="4" name="Slide Number Placeholder 3">
            <a:extLst>
              <a:ext uri="{FF2B5EF4-FFF2-40B4-BE49-F238E27FC236}">
                <a16:creationId xmlns:a16="http://schemas.microsoft.com/office/drawing/2014/main" id="{6E242ECE-0ABB-498B-8021-B49479FCBB92}"/>
              </a:ext>
            </a:extLst>
          </p:cNvPr>
          <p:cNvSpPr>
            <a:spLocks noGrp="1"/>
          </p:cNvSpPr>
          <p:nvPr>
            <p:ph type="sldNum" sz="quarter" idx="19"/>
          </p:nvPr>
        </p:nvSpPr>
        <p:spPr/>
        <p:txBody>
          <a:bodyPr/>
          <a:lstStyle/>
          <a:p>
            <a:fld id="{F4BB9EDD-1740-4E4A-8601-A7D0893F42E6}" type="slidenum">
              <a:rPr lang="en-US" smtClean="0"/>
              <a:pPr/>
              <a:t>4</a:t>
            </a:fld>
            <a:endParaRPr lang="en-US"/>
          </a:p>
        </p:txBody>
      </p:sp>
      <p:sp>
        <p:nvSpPr>
          <p:cNvPr id="2" name="Date Placeholder 1">
            <a:extLst>
              <a:ext uri="{FF2B5EF4-FFF2-40B4-BE49-F238E27FC236}">
                <a16:creationId xmlns:a16="http://schemas.microsoft.com/office/drawing/2014/main" id="{738FB8B3-5433-4970-A9A6-D05882577492}"/>
              </a:ext>
            </a:extLst>
          </p:cNvPr>
          <p:cNvSpPr>
            <a:spLocks noGrp="1"/>
          </p:cNvSpPr>
          <p:nvPr>
            <p:ph type="dt" sz="half" idx="17"/>
          </p:nvPr>
        </p:nvSpPr>
        <p:spPr/>
        <p:txBody>
          <a:bodyPr/>
          <a:lstStyle/>
          <a:p>
            <a:fld id="{63DDDF66-BEF8-4356-AFF6-139761C2F6CF}" type="datetime1">
              <a:rPr lang="en-US" smtClean="0"/>
              <a:t>2/27/2023</a:t>
            </a:fld>
            <a:endParaRPr lang="en-US"/>
          </a:p>
        </p:txBody>
      </p:sp>
      <p:sp>
        <p:nvSpPr>
          <p:cNvPr id="5" name="Footer Placeholder 4">
            <a:extLst>
              <a:ext uri="{FF2B5EF4-FFF2-40B4-BE49-F238E27FC236}">
                <a16:creationId xmlns:a16="http://schemas.microsoft.com/office/drawing/2014/main" id="{A6972312-EE1D-4889-B971-EDA50C73A8A8}"/>
              </a:ext>
            </a:extLst>
          </p:cNvPr>
          <p:cNvSpPr>
            <a:spLocks noGrp="1"/>
          </p:cNvSpPr>
          <p:nvPr>
            <p:ph type="ftr" sz="quarter" idx="18"/>
          </p:nvPr>
        </p:nvSpPr>
        <p:spPr/>
        <p:txBody>
          <a:bodyPr/>
          <a:lstStyle/>
          <a:p>
            <a:r>
              <a:rPr lang="en-US"/>
              <a:t>Volvo CE - Company Presentation</a:t>
            </a:r>
          </a:p>
        </p:txBody>
      </p:sp>
      <p:grpSp>
        <p:nvGrpSpPr>
          <p:cNvPr id="15" name="Grupp 14">
            <a:extLst>
              <a:ext uri="{FF2B5EF4-FFF2-40B4-BE49-F238E27FC236}">
                <a16:creationId xmlns:a16="http://schemas.microsoft.com/office/drawing/2014/main" id="{B19C2177-EAC5-439B-BCF9-279CDC1377F9}"/>
              </a:ext>
            </a:extLst>
          </p:cNvPr>
          <p:cNvGrpSpPr/>
          <p:nvPr/>
        </p:nvGrpSpPr>
        <p:grpSpPr>
          <a:xfrm>
            <a:off x="3175045" y="2683109"/>
            <a:ext cx="561886" cy="561886"/>
            <a:chOff x="6706200" y="4726686"/>
            <a:chExt cx="1149327" cy="1149327"/>
          </a:xfrm>
        </p:grpSpPr>
        <p:sp>
          <p:nvSpPr>
            <p:cNvPr id="9" name="Extrahera 8">
              <a:extLst>
                <a:ext uri="{FF2B5EF4-FFF2-40B4-BE49-F238E27FC236}">
                  <a16:creationId xmlns:a16="http://schemas.microsoft.com/office/drawing/2014/main" id="{5B7363CA-7465-284C-EC74-1C8DAFC0483B}"/>
                </a:ext>
              </a:extLst>
            </p:cNvPr>
            <p:cNvSpPr/>
            <p:nvPr/>
          </p:nvSpPr>
          <p:spPr>
            <a:xfrm rot="5400000">
              <a:off x="7001820" y="5022282"/>
              <a:ext cx="655208" cy="558139"/>
            </a:xfrm>
            <a:prstGeom prst="flowChartExtra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sv-SE" sz="794" err="1">
                <a:solidFill>
                  <a:schemeClr val="bg1"/>
                </a:solidFill>
              </a:endParaRPr>
            </a:p>
          </p:txBody>
        </p:sp>
        <p:sp>
          <p:nvSpPr>
            <p:cNvPr id="10" name="Ellips 9">
              <a:extLst>
                <a:ext uri="{FF2B5EF4-FFF2-40B4-BE49-F238E27FC236}">
                  <a16:creationId xmlns:a16="http://schemas.microsoft.com/office/drawing/2014/main" id="{1919531F-BEEE-C26D-08B7-AD23778CF72F}"/>
                </a:ext>
              </a:extLst>
            </p:cNvPr>
            <p:cNvSpPr/>
            <p:nvPr/>
          </p:nvSpPr>
          <p:spPr>
            <a:xfrm>
              <a:off x="6706200" y="4726686"/>
              <a:ext cx="1149327" cy="1149327"/>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540"/>
                </a:spcBef>
              </a:pPr>
              <a:endParaRPr lang="sv-SE" sz="794" err="1">
                <a:solidFill>
                  <a:schemeClr val="bg1"/>
                </a:solidFill>
              </a:endParaRPr>
            </a:p>
          </p:txBody>
        </p:sp>
      </p:grpSp>
    </p:spTree>
    <p:extLst>
      <p:ext uri="{BB962C8B-B14F-4D97-AF65-F5344CB8AC3E}">
        <p14:creationId xmlns:p14="http://schemas.microsoft.com/office/powerpoint/2010/main" val="1869005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66" fill="hold"/>
                                        <p:tgtEl>
                                          <p:spTgt spid="13"/>
                                        </p:tgtEl>
                                      </p:cBhvr>
                                    </p:cmd>
                                  </p:childTnLst>
                                </p:cTn>
                              </p:par>
                              <p:par>
                                <p:cTn id="7" presetID="10" presetClass="exit" presetSubtype="0" fill="hold" grpId="0" nodeType="withEffect">
                                  <p:stCondLst>
                                    <p:cond delay="0"/>
                                  </p:stCondLst>
                                  <p:childTnLst>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140266"/>
                            </p:stCondLst>
                            <p:childTnLst>
                              <p:par>
                                <p:cTn id="17" presetID="10" presetClass="entr" presetSubtype="0" fill="hold" grpId="1"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15"/>
                  </p:tgtEl>
                </p:cond>
              </p:nextCondLst>
            </p:seq>
            <p:video>
              <p:cMediaNode vol="80000">
                <p:cTn id="26" repeatCount="0" fill="hold" display="0">
                  <p:stCondLst>
                    <p:cond delay="indefinite"/>
                  </p:stCondLst>
                </p:cTn>
                <p:tgtEl>
                  <p:spTgt spid="13"/>
                </p:tgtEl>
              </p:cMediaNode>
            </p:video>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3"/>
                                        </p:tgtEl>
                                      </p:cBhvr>
                                    </p:cmd>
                                  </p:childTnLst>
                                </p:cTn>
                              </p:par>
                            </p:childTnLst>
                          </p:cTn>
                        </p:par>
                      </p:childTnLst>
                    </p:cTn>
                  </p:par>
                </p:childTnLst>
              </p:cTn>
              <p:nextCondLst>
                <p:cond evt="onClick" delay="0">
                  <p:tgtEl>
                    <p:spTgt spid="13"/>
                  </p:tgtEl>
                </p:cond>
              </p:nextCondLst>
            </p:seq>
          </p:childTnLst>
        </p:cTn>
      </p:par>
    </p:tnLst>
    <p:bldLst>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88B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BCD66D-F8DD-0F4B-A72E-4DB3D775010E}"/>
              </a:ext>
            </a:extLst>
          </p:cNvPr>
          <p:cNvSpPr>
            <a:spLocks noGrp="1"/>
          </p:cNvSpPr>
          <p:nvPr>
            <p:ph type="title"/>
          </p:nvPr>
        </p:nvSpPr>
        <p:spPr/>
        <p:txBody>
          <a:bodyPr/>
          <a:lstStyle/>
          <a:p>
            <a:pPr>
              <a:lnSpc>
                <a:spcPct val="90000"/>
              </a:lnSpc>
            </a:pPr>
            <a:r>
              <a:rPr lang="en-US" sz="1587">
                <a:solidFill>
                  <a:schemeClr val="bg1"/>
                </a:solidFill>
              </a:rPr>
              <a:t>Global </a:t>
            </a:r>
            <a:br>
              <a:rPr lang="en-US" sz="1587">
                <a:solidFill>
                  <a:schemeClr val="bg1"/>
                </a:solidFill>
              </a:rPr>
            </a:br>
            <a:r>
              <a:rPr lang="en-US" sz="1587">
                <a:solidFill>
                  <a:schemeClr val="bg1"/>
                </a:solidFill>
              </a:rPr>
              <a:t>presence</a:t>
            </a:r>
            <a:endParaRPr lang="en-US" sz="1587"/>
          </a:p>
        </p:txBody>
      </p:sp>
      <p:sp>
        <p:nvSpPr>
          <p:cNvPr id="4" name="Platshållare för text 3">
            <a:extLst>
              <a:ext uri="{FF2B5EF4-FFF2-40B4-BE49-F238E27FC236}">
                <a16:creationId xmlns:a16="http://schemas.microsoft.com/office/drawing/2014/main" id="{89016A40-F3D3-E64A-AAE2-A474DB994CBC}"/>
              </a:ext>
            </a:extLst>
          </p:cNvPr>
          <p:cNvSpPr>
            <a:spLocks noGrp="1"/>
          </p:cNvSpPr>
          <p:nvPr>
            <p:ph type="body" sz="quarter" idx="13"/>
          </p:nvPr>
        </p:nvSpPr>
        <p:spPr/>
        <p:txBody>
          <a:bodyPr/>
          <a:lstStyle/>
          <a:p>
            <a:pPr marL="204283" indent="-204283" defTabSz="518354" fontAlgn="auto">
              <a:lnSpc>
                <a:spcPct val="100000"/>
              </a:lnSpc>
              <a:spcBef>
                <a:spcPts val="510"/>
              </a:spcBef>
              <a:buClr>
                <a:schemeClr val="bg1"/>
              </a:buClr>
              <a:buFont typeface="Volvo Novum"/>
              <a:buChar char="→"/>
              <a:defRPr/>
            </a:pPr>
            <a:r>
              <a:rPr lang="en-US"/>
              <a:t>102,000 employees</a:t>
            </a:r>
          </a:p>
          <a:p>
            <a:pPr marL="204283" indent="-204283" defTabSz="518354" fontAlgn="auto">
              <a:lnSpc>
                <a:spcPct val="100000"/>
              </a:lnSpc>
              <a:spcBef>
                <a:spcPts val="510"/>
              </a:spcBef>
              <a:buClr>
                <a:schemeClr val="bg1"/>
              </a:buClr>
              <a:buFont typeface="Volvo Novum"/>
              <a:buChar char="→"/>
              <a:defRPr/>
            </a:pPr>
            <a:r>
              <a:rPr lang="en-US"/>
              <a:t>Production in 18 countries</a:t>
            </a:r>
          </a:p>
          <a:p>
            <a:pPr marL="204283" indent="-204283" defTabSz="518354" fontAlgn="auto">
              <a:lnSpc>
                <a:spcPct val="100000"/>
              </a:lnSpc>
              <a:spcBef>
                <a:spcPts val="510"/>
              </a:spcBef>
              <a:buClr>
                <a:schemeClr val="bg1"/>
              </a:buClr>
              <a:buFont typeface="Volvo Novum"/>
              <a:buChar char="→"/>
              <a:defRPr/>
            </a:pPr>
            <a:r>
              <a:rPr lang="en-US"/>
              <a:t>190 markets</a:t>
            </a:r>
          </a:p>
          <a:p>
            <a:pPr marL="204283" indent="-204283">
              <a:spcBef>
                <a:spcPts val="510"/>
              </a:spcBef>
              <a:buClr>
                <a:schemeClr val="bg1"/>
              </a:buClr>
              <a:buFont typeface="Volvo Novum"/>
              <a:buChar char="→"/>
              <a:defRPr/>
            </a:pPr>
            <a:r>
              <a:rPr lang="en-US"/>
              <a:t>Worldwide service networks and dealerships</a:t>
            </a:r>
          </a:p>
          <a:p>
            <a:endParaRPr lang="en-US"/>
          </a:p>
          <a:p>
            <a:endParaRPr lang="en-US"/>
          </a:p>
        </p:txBody>
      </p:sp>
      <p:sp>
        <p:nvSpPr>
          <p:cNvPr id="5" name="Platshållare för datum 4">
            <a:extLst>
              <a:ext uri="{FF2B5EF4-FFF2-40B4-BE49-F238E27FC236}">
                <a16:creationId xmlns:a16="http://schemas.microsoft.com/office/drawing/2014/main" id="{D7E696D5-0136-D84E-8893-968BC7B57EE3}"/>
              </a:ext>
            </a:extLst>
          </p:cNvPr>
          <p:cNvSpPr>
            <a:spLocks noGrp="1"/>
          </p:cNvSpPr>
          <p:nvPr>
            <p:ph type="dt" sz="half" idx="10"/>
          </p:nvPr>
        </p:nvSpPr>
        <p:spPr/>
        <p:txBody>
          <a:bodyPr/>
          <a:lstStyle/>
          <a:p>
            <a:pPr>
              <a:defRPr/>
            </a:pPr>
            <a:fld id="{4D96F766-DE70-47E4-B6DE-C3407F19ECF4}" type="datetime1">
              <a:rPr lang="sv-SE">
                <a:solidFill>
                  <a:srgbClr val="000000"/>
                </a:solidFill>
                <a:latin typeface="Volvo Novum SemiLight"/>
              </a:rPr>
              <a:pPr>
                <a:defRPr/>
              </a:pPr>
              <a:t>2023-02-27</a:t>
            </a:fld>
            <a:endParaRPr lang="en-US">
              <a:solidFill>
                <a:srgbClr val="000000"/>
              </a:solidFill>
              <a:latin typeface="Volvo Novum SemiLight"/>
            </a:endParaRPr>
          </a:p>
        </p:txBody>
      </p:sp>
      <p:sp>
        <p:nvSpPr>
          <p:cNvPr id="6" name="Platshållare för sidfot 5">
            <a:extLst>
              <a:ext uri="{FF2B5EF4-FFF2-40B4-BE49-F238E27FC236}">
                <a16:creationId xmlns:a16="http://schemas.microsoft.com/office/drawing/2014/main" id="{EF0A96C3-DEAA-644D-A1E5-9D88E17479E3}"/>
              </a:ext>
            </a:extLst>
          </p:cNvPr>
          <p:cNvSpPr>
            <a:spLocks noGrp="1"/>
          </p:cNvSpPr>
          <p:nvPr>
            <p:ph type="ftr" sz="quarter" idx="11"/>
          </p:nvPr>
        </p:nvSpPr>
        <p:spPr/>
        <p:txBody>
          <a:bodyPr/>
          <a:lstStyle/>
          <a:p>
            <a:pPr>
              <a:defRPr/>
            </a:pPr>
            <a:r>
              <a:rPr lang="en-US">
                <a:solidFill>
                  <a:srgbClr val="000000"/>
                </a:solidFill>
                <a:latin typeface="Volvo Novum SemiLight"/>
                <a:ea typeface="+mn-lt"/>
                <a:cs typeface="Volvo Novum SemiLight"/>
              </a:rPr>
              <a:t>Company Presentation 2023</a:t>
            </a:r>
            <a:endParaRPr lang="en-US">
              <a:solidFill>
                <a:srgbClr val="000000"/>
              </a:solidFill>
              <a:latin typeface="Volvo Novum SemiLight"/>
            </a:endParaRPr>
          </a:p>
        </p:txBody>
      </p:sp>
      <p:sp>
        <p:nvSpPr>
          <p:cNvPr id="7" name="Platshållare för bildnummer 6">
            <a:extLst>
              <a:ext uri="{FF2B5EF4-FFF2-40B4-BE49-F238E27FC236}">
                <a16:creationId xmlns:a16="http://schemas.microsoft.com/office/drawing/2014/main" id="{0F0E07F5-DA79-D948-86DB-8E645D7F1D22}"/>
              </a:ext>
            </a:extLst>
          </p:cNvPr>
          <p:cNvSpPr>
            <a:spLocks noGrp="1"/>
          </p:cNvSpPr>
          <p:nvPr>
            <p:ph type="sldNum" sz="quarter" idx="12"/>
          </p:nvPr>
        </p:nvSpPr>
        <p:spPr/>
        <p:txBody>
          <a:bodyPr/>
          <a:lstStyle/>
          <a:p>
            <a:pPr>
              <a:defRPr/>
            </a:pPr>
            <a:fld id="{F4BB9EDD-1740-4E4A-8601-A7D0893F42E6}" type="slidenum">
              <a:rPr lang="en-US">
                <a:solidFill>
                  <a:srgbClr val="000000"/>
                </a:solidFill>
                <a:latin typeface="Volvo Novum SemiLight"/>
              </a:rPr>
              <a:pPr>
                <a:defRPr/>
              </a:pPr>
              <a:t>40</a:t>
            </a:fld>
            <a:endParaRPr lang="en-US">
              <a:solidFill>
                <a:srgbClr val="000000"/>
              </a:solidFill>
              <a:latin typeface="Volvo Novum SemiLight"/>
            </a:endParaRPr>
          </a:p>
        </p:txBody>
      </p:sp>
      <p:pic>
        <p:nvPicPr>
          <p:cNvPr id="8" name="Bildobjekt 7">
            <a:extLst>
              <a:ext uri="{FF2B5EF4-FFF2-40B4-BE49-F238E27FC236}">
                <a16:creationId xmlns:a16="http://schemas.microsoft.com/office/drawing/2014/main" id="{29AD087D-B14E-6143-91DF-E57720F77C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7558"/>
          <a:stretch/>
        </p:blipFill>
        <p:spPr>
          <a:xfrm>
            <a:off x="1720084" y="900791"/>
            <a:ext cx="4879782" cy="2593736"/>
          </a:xfrm>
          <a:prstGeom prst="rect">
            <a:avLst/>
          </a:prstGeom>
        </p:spPr>
      </p:pic>
      <p:sp>
        <p:nvSpPr>
          <p:cNvPr id="9" name="Ellips 8">
            <a:extLst>
              <a:ext uri="{FF2B5EF4-FFF2-40B4-BE49-F238E27FC236}">
                <a16:creationId xmlns:a16="http://schemas.microsoft.com/office/drawing/2014/main" id="{CC2E2E5C-7E03-D945-9B10-B333056BF39B}"/>
              </a:ext>
            </a:extLst>
          </p:cNvPr>
          <p:cNvSpPr/>
          <p:nvPr/>
        </p:nvSpPr>
        <p:spPr>
          <a:xfrm>
            <a:off x="4000866" y="1490242"/>
            <a:ext cx="36736" cy="36736"/>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134">
              <a:solidFill>
                <a:srgbClr val="000000"/>
              </a:solidFill>
              <a:latin typeface="Volvo Novum SemiLight"/>
            </a:endParaRPr>
          </a:p>
        </p:txBody>
      </p:sp>
      <p:graphicFrame>
        <p:nvGraphicFramePr>
          <p:cNvPr id="10" name="Diagram 9">
            <a:extLst>
              <a:ext uri="{FF2B5EF4-FFF2-40B4-BE49-F238E27FC236}">
                <a16:creationId xmlns:a16="http://schemas.microsoft.com/office/drawing/2014/main" id="{4FAAEA1E-B09C-3D4C-92D1-C5EBF18EE39F}"/>
              </a:ext>
            </a:extLst>
          </p:cNvPr>
          <p:cNvGraphicFramePr>
            <a:graphicFrameLocks noChangeAspect="1"/>
          </p:cNvGraphicFramePr>
          <p:nvPr/>
        </p:nvGraphicFramePr>
        <p:xfrm>
          <a:off x="1259434" y="228150"/>
          <a:ext cx="884480" cy="7143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 10">
            <a:extLst>
              <a:ext uri="{FF2B5EF4-FFF2-40B4-BE49-F238E27FC236}">
                <a16:creationId xmlns:a16="http://schemas.microsoft.com/office/drawing/2014/main" id="{A11CBE88-29A3-5940-87EE-078D6596066D}"/>
              </a:ext>
            </a:extLst>
          </p:cNvPr>
          <p:cNvGraphicFramePr/>
          <p:nvPr/>
        </p:nvGraphicFramePr>
        <p:xfrm>
          <a:off x="1914184" y="228150"/>
          <a:ext cx="860013" cy="71430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ruta 11">
            <a:extLst>
              <a:ext uri="{FF2B5EF4-FFF2-40B4-BE49-F238E27FC236}">
                <a16:creationId xmlns:a16="http://schemas.microsoft.com/office/drawing/2014/main" id="{FE4FACCC-1027-1D48-BC26-BADEC226962E}"/>
              </a:ext>
            </a:extLst>
          </p:cNvPr>
          <p:cNvSpPr txBox="1"/>
          <p:nvPr/>
        </p:nvSpPr>
        <p:spPr>
          <a:xfrm>
            <a:off x="1495641" y="450082"/>
            <a:ext cx="436370" cy="270609"/>
          </a:xfrm>
          <a:prstGeom prst="rect">
            <a:avLst/>
          </a:prstGeom>
          <a:noFill/>
        </p:spPr>
        <p:txBody>
          <a:bodyPr wrap="square" lIns="51838" tIns="25919" rIns="51838" bIns="25919" rtlCol="0" anchor="t">
            <a:spAutoFit/>
          </a:bodyPr>
          <a:lstStyle/>
          <a:p>
            <a:pPr algn="ctr" defTabSz="518354">
              <a:defRPr/>
            </a:pPr>
            <a:r>
              <a:rPr lang="en-US" sz="964">
                <a:solidFill>
                  <a:srgbClr val="FFFFFF"/>
                </a:solidFill>
                <a:latin typeface="Volvo Novum SemiLight"/>
              </a:rPr>
              <a:t>29%</a:t>
            </a:r>
          </a:p>
          <a:p>
            <a:pPr algn="ctr" defTabSz="518354">
              <a:defRPr/>
            </a:pPr>
            <a:r>
              <a:rPr lang="en-US" sz="454">
                <a:solidFill>
                  <a:srgbClr val="FFFFFF"/>
                </a:solidFill>
                <a:latin typeface="Volvo Novum SemiLight"/>
              </a:rPr>
              <a:t>137 BSEK</a:t>
            </a:r>
          </a:p>
        </p:txBody>
      </p:sp>
      <p:sp>
        <p:nvSpPr>
          <p:cNvPr id="13" name="textruta 12">
            <a:extLst>
              <a:ext uri="{FF2B5EF4-FFF2-40B4-BE49-F238E27FC236}">
                <a16:creationId xmlns:a16="http://schemas.microsoft.com/office/drawing/2014/main" id="{1E6A75D4-B862-F24E-8935-3C3AE636E377}"/>
              </a:ext>
            </a:extLst>
          </p:cNvPr>
          <p:cNvSpPr txBox="1"/>
          <p:nvPr/>
        </p:nvSpPr>
        <p:spPr>
          <a:xfrm>
            <a:off x="2107016" y="484978"/>
            <a:ext cx="485255" cy="240707"/>
          </a:xfrm>
          <a:prstGeom prst="rect">
            <a:avLst/>
          </a:prstGeom>
          <a:noFill/>
        </p:spPr>
        <p:txBody>
          <a:bodyPr wrap="square" rtlCol="0">
            <a:spAutoFit/>
          </a:bodyPr>
          <a:lstStyle/>
          <a:p>
            <a:pPr algn="ctr" defTabSz="518354">
              <a:defRPr/>
            </a:pPr>
            <a:r>
              <a:rPr lang="en-US" sz="964">
                <a:solidFill>
                  <a:srgbClr val="FFFFFF"/>
                </a:solidFill>
                <a:latin typeface="Volvo Novum SemiLight"/>
              </a:rPr>
              <a:t>19%</a:t>
            </a:r>
          </a:p>
        </p:txBody>
      </p:sp>
      <p:sp>
        <p:nvSpPr>
          <p:cNvPr id="14" name="textruta 13">
            <a:extLst>
              <a:ext uri="{FF2B5EF4-FFF2-40B4-BE49-F238E27FC236}">
                <a16:creationId xmlns:a16="http://schemas.microsoft.com/office/drawing/2014/main" id="{F42B40A1-2BEE-FF42-AB68-EB1CE0B63075}"/>
              </a:ext>
            </a:extLst>
          </p:cNvPr>
          <p:cNvSpPr txBox="1"/>
          <p:nvPr/>
        </p:nvSpPr>
        <p:spPr>
          <a:xfrm>
            <a:off x="1638852" y="177989"/>
            <a:ext cx="792157" cy="162224"/>
          </a:xfrm>
          <a:prstGeom prst="rect">
            <a:avLst/>
          </a:prstGeom>
          <a:noFill/>
        </p:spPr>
        <p:txBody>
          <a:bodyPr wrap="square" rtlCol="0">
            <a:spAutoFit/>
          </a:bodyPr>
          <a:lstStyle/>
          <a:p>
            <a:pPr algn="ctr" defTabSz="518354">
              <a:defRPr/>
            </a:pPr>
            <a:r>
              <a:rPr lang="en-US" sz="454">
                <a:solidFill>
                  <a:srgbClr val="FFFFFF"/>
                </a:solidFill>
                <a:latin typeface="Volvo Novum Medium"/>
              </a:rPr>
              <a:t>NORTH AMERICA</a:t>
            </a:r>
          </a:p>
        </p:txBody>
      </p:sp>
      <p:graphicFrame>
        <p:nvGraphicFramePr>
          <p:cNvPr id="15" name="Diagram 14">
            <a:extLst>
              <a:ext uri="{FF2B5EF4-FFF2-40B4-BE49-F238E27FC236}">
                <a16:creationId xmlns:a16="http://schemas.microsoft.com/office/drawing/2014/main" id="{86DCB17D-0B2A-BF40-974C-025741DA8BB3}"/>
              </a:ext>
            </a:extLst>
          </p:cNvPr>
          <p:cNvGraphicFramePr/>
          <p:nvPr/>
        </p:nvGraphicFramePr>
        <p:xfrm>
          <a:off x="3707725" y="227770"/>
          <a:ext cx="860108" cy="7143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Diagram 15">
            <a:extLst>
              <a:ext uri="{FF2B5EF4-FFF2-40B4-BE49-F238E27FC236}">
                <a16:creationId xmlns:a16="http://schemas.microsoft.com/office/drawing/2014/main" id="{1423408E-6BC8-3746-AF5B-2E9EC5C79F15}"/>
              </a:ext>
            </a:extLst>
          </p:cNvPr>
          <p:cNvGraphicFramePr/>
          <p:nvPr/>
        </p:nvGraphicFramePr>
        <p:xfrm>
          <a:off x="4350027" y="228150"/>
          <a:ext cx="860108" cy="714307"/>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ruta 16">
            <a:extLst>
              <a:ext uri="{FF2B5EF4-FFF2-40B4-BE49-F238E27FC236}">
                <a16:creationId xmlns:a16="http://schemas.microsoft.com/office/drawing/2014/main" id="{826CB4A4-3054-D348-9FEB-AF9F93827909}"/>
              </a:ext>
            </a:extLst>
          </p:cNvPr>
          <p:cNvSpPr txBox="1"/>
          <p:nvPr/>
        </p:nvSpPr>
        <p:spPr>
          <a:xfrm>
            <a:off x="4073579" y="177989"/>
            <a:ext cx="792243" cy="162224"/>
          </a:xfrm>
          <a:prstGeom prst="rect">
            <a:avLst/>
          </a:prstGeom>
          <a:noFill/>
        </p:spPr>
        <p:txBody>
          <a:bodyPr wrap="square" rtlCol="0">
            <a:spAutoFit/>
          </a:bodyPr>
          <a:lstStyle/>
          <a:p>
            <a:pPr algn="ctr" defTabSz="518354">
              <a:defRPr/>
            </a:pPr>
            <a:r>
              <a:rPr lang="en-US" sz="454">
                <a:solidFill>
                  <a:srgbClr val="FFFFFF"/>
                </a:solidFill>
                <a:latin typeface="Volvo Novum Medium"/>
              </a:rPr>
              <a:t>EUROPE</a:t>
            </a:r>
          </a:p>
        </p:txBody>
      </p:sp>
      <p:sp>
        <p:nvSpPr>
          <p:cNvPr id="18" name="textruta 17">
            <a:extLst>
              <a:ext uri="{FF2B5EF4-FFF2-40B4-BE49-F238E27FC236}">
                <a16:creationId xmlns:a16="http://schemas.microsoft.com/office/drawing/2014/main" id="{CB9D56B8-0769-934D-9F28-1C53D137FAC3}"/>
              </a:ext>
            </a:extLst>
          </p:cNvPr>
          <p:cNvSpPr txBox="1"/>
          <p:nvPr/>
        </p:nvSpPr>
        <p:spPr>
          <a:xfrm>
            <a:off x="3938357" y="450082"/>
            <a:ext cx="411879" cy="270609"/>
          </a:xfrm>
          <a:prstGeom prst="rect">
            <a:avLst/>
          </a:prstGeom>
          <a:noFill/>
        </p:spPr>
        <p:txBody>
          <a:bodyPr wrap="square" lIns="51838" tIns="25919" rIns="51838" bIns="25919" rtlCol="0" anchor="t">
            <a:spAutoFit/>
          </a:bodyPr>
          <a:lstStyle/>
          <a:p>
            <a:pPr algn="ctr" defTabSz="518354">
              <a:defRPr/>
            </a:pPr>
            <a:r>
              <a:rPr lang="en-US" sz="964">
                <a:solidFill>
                  <a:srgbClr val="FFFFFF"/>
                </a:solidFill>
                <a:latin typeface="Volvo Novum SemiLight"/>
              </a:rPr>
              <a:t>40%</a:t>
            </a:r>
          </a:p>
          <a:p>
            <a:pPr algn="ctr" defTabSz="518354">
              <a:defRPr/>
            </a:pPr>
            <a:r>
              <a:rPr lang="en-US" sz="454">
                <a:solidFill>
                  <a:srgbClr val="FFFFFF"/>
                </a:solidFill>
                <a:latin typeface="Volvo Novum SemiLight"/>
              </a:rPr>
              <a:t>191 BSEK</a:t>
            </a:r>
          </a:p>
        </p:txBody>
      </p:sp>
      <p:sp>
        <p:nvSpPr>
          <p:cNvPr id="19" name="textruta 18">
            <a:extLst>
              <a:ext uri="{FF2B5EF4-FFF2-40B4-BE49-F238E27FC236}">
                <a16:creationId xmlns:a16="http://schemas.microsoft.com/office/drawing/2014/main" id="{2D16B02C-5D11-ED4A-B66B-84C8D4653270}"/>
              </a:ext>
            </a:extLst>
          </p:cNvPr>
          <p:cNvSpPr txBox="1"/>
          <p:nvPr/>
        </p:nvSpPr>
        <p:spPr>
          <a:xfrm>
            <a:off x="4541746" y="484978"/>
            <a:ext cx="476673" cy="240707"/>
          </a:xfrm>
          <a:prstGeom prst="rect">
            <a:avLst/>
          </a:prstGeom>
          <a:noFill/>
        </p:spPr>
        <p:txBody>
          <a:bodyPr wrap="square" rtlCol="0">
            <a:spAutoFit/>
          </a:bodyPr>
          <a:lstStyle/>
          <a:p>
            <a:pPr algn="ctr" defTabSz="518354">
              <a:defRPr/>
            </a:pPr>
            <a:r>
              <a:rPr lang="en-US" sz="964">
                <a:solidFill>
                  <a:srgbClr val="FFFFFF"/>
                </a:solidFill>
                <a:latin typeface="Volvo Novum SemiLight"/>
              </a:rPr>
              <a:t>61%</a:t>
            </a:r>
          </a:p>
        </p:txBody>
      </p:sp>
      <p:graphicFrame>
        <p:nvGraphicFramePr>
          <p:cNvPr id="20" name="Diagram 19">
            <a:extLst>
              <a:ext uri="{FF2B5EF4-FFF2-40B4-BE49-F238E27FC236}">
                <a16:creationId xmlns:a16="http://schemas.microsoft.com/office/drawing/2014/main" id="{119265E4-777D-E749-9846-2ED53E5214CE}"/>
              </a:ext>
            </a:extLst>
          </p:cNvPr>
          <p:cNvGraphicFramePr/>
          <p:nvPr/>
        </p:nvGraphicFramePr>
        <p:xfrm>
          <a:off x="5336069" y="228150"/>
          <a:ext cx="860013" cy="71430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Diagram 20">
            <a:extLst>
              <a:ext uri="{FF2B5EF4-FFF2-40B4-BE49-F238E27FC236}">
                <a16:creationId xmlns:a16="http://schemas.microsoft.com/office/drawing/2014/main" id="{0947251E-1B79-3944-93B6-78FFA4B05671}"/>
              </a:ext>
            </a:extLst>
          </p:cNvPr>
          <p:cNvGraphicFramePr/>
          <p:nvPr/>
        </p:nvGraphicFramePr>
        <p:xfrm>
          <a:off x="5977532" y="228150"/>
          <a:ext cx="860013" cy="714307"/>
        </p:xfrm>
        <a:graphic>
          <a:graphicData uri="http://schemas.openxmlformats.org/drawingml/2006/chart">
            <c:chart xmlns:c="http://schemas.openxmlformats.org/drawingml/2006/chart" xmlns:r="http://schemas.openxmlformats.org/officeDocument/2006/relationships" r:id="rId8"/>
          </a:graphicData>
        </a:graphic>
      </p:graphicFrame>
      <p:sp>
        <p:nvSpPr>
          <p:cNvPr id="22" name="textruta 21">
            <a:extLst>
              <a:ext uri="{FF2B5EF4-FFF2-40B4-BE49-F238E27FC236}">
                <a16:creationId xmlns:a16="http://schemas.microsoft.com/office/drawing/2014/main" id="{DF47AA4F-F2F5-9B49-9902-594AEA27C823}"/>
              </a:ext>
            </a:extLst>
          </p:cNvPr>
          <p:cNvSpPr txBox="1"/>
          <p:nvPr/>
        </p:nvSpPr>
        <p:spPr>
          <a:xfrm>
            <a:off x="5698074" y="177989"/>
            <a:ext cx="792157" cy="162224"/>
          </a:xfrm>
          <a:prstGeom prst="rect">
            <a:avLst/>
          </a:prstGeom>
          <a:noFill/>
        </p:spPr>
        <p:txBody>
          <a:bodyPr wrap="square" rtlCol="0">
            <a:spAutoFit/>
          </a:bodyPr>
          <a:lstStyle/>
          <a:p>
            <a:pPr algn="ctr" defTabSz="518354">
              <a:defRPr/>
            </a:pPr>
            <a:r>
              <a:rPr lang="en-US" sz="454">
                <a:solidFill>
                  <a:srgbClr val="FFFFFF"/>
                </a:solidFill>
                <a:latin typeface="Volvo Novum Medium"/>
              </a:rPr>
              <a:t>ASIA</a:t>
            </a:r>
          </a:p>
        </p:txBody>
      </p:sp>
      <p:sp>
        <p:nvSpPr>
          <p:cNvPr id="23" name="textruta 22">
            <a:extLst>
              <a:ext uri="{FF2B5EF4-FFF2-40B4-BE49-F238E27FC236}">
                <a16:creationId xmlns:a16="http://schemas.microsoft.com/office/drawing/2014/main" id="{73419D27-583B-1645-897B-3118377CEACE}"/>
              </a:ext>
            </a:extLst>
          </p:cNvPr>
          <p:cNvSpPr txBox="1"/>
          <p:nvPr/>
        </p:nvSpPr>
        <p:spPr>
          <a:xfrm>
            <a:off x="5565635" y="450081"/>
            <a:ext cx="400882" cy="528863"/>
          </a:xfrm>
          <a:prstGeom prst="rect">
            <a:avLst/>
          </a:prstGeom>
          <a:noFill/>
        </p:spPr>
        <p:txBody>
          <a:bodyPr wrap="square" rtlCol="0">
            <a:spAutoFit/>
          </a:bodyPr>
          <a:lstStyle/>
          <a:p>
            <a:pPr algn="ctr" defTabSz="518354">
              <a:defRPr/>
            </a:pPr>
            <a:r>
              <a:rPr lang="en-US" sz="964">
                <a:solidFill>
                  <a:srgbClr val="FFFFFF"/>
                </a:solidFill>
                <a:latin typeface="Volvo Novum SemiLight"/>
              </a:rPr>
              <a:t>14%</a:t>
            </a:r>
          </a:p>
          <a:p>
            <a:pPr algn="ctr" defTabSz="518354">
              <a:defRPr/>
            </a:pPr>
            <a:r>
              <a:rPr lang="en-US" sz="454">
                <a:solidFill>
                  <a:srgbClr val="FFFFFF"/>
                </a:solidFill>
                <a:latin typeface="Volvo Novum SemiLight"/>
              </a:rPr>
              <a:t>64 BSEK</a:t>
            </a:r>
          </a:p>
        </p:txBody>
      </p:sp>
      <p:sp>
        <p:nvSpPr>
          <p:cNvPr id="24" name="textruta 23">
            <a:extLst>
              <a:ext uri="{FF2B5EF4-FFF2-40B4-BE49-F238E27FC236}">
                <a16:creationId xmlns:a16="http://schemas.microsoft.com/office/drawing/2014/main" id="{FDA6D80C-B31E-5B48-8737-D23E90DD9233}"/>
              </a:ext>
            </a:extLst>
          </p:cNvPr>
          <p:cNvSpPr txBox="1"/>
          <p:nvPr/>
        </p:nvSpPr>
        <p:spPr>
          <a:xfrm>
            <a:off x="6200077" y="484978"/>
            <a:ext cx="414923" cy="389081"/>
          </a:xfrm>
          <a:prstGeom prst="rect">
            <a:avLst/>
          </a:prstGeom>
          <a:noFill/>
        </p:spPr>
        <p:txBody>
          <a:bodyPr wrap="square" rtlCol="0">
            <a:spAutoFit/>
          </a:bodyPr>
          <a:lstStyle/>
          <a:p>
            <a:pPr algn="ctr" defTabSz="518354">
              <a:defRPr/>
            </a:pPr>
            <a:r>
              <a:rPr lang="en-US" sz="964">
                <a:solidFill>
                  <a:srgbClr val="FFFFFF"/>
                </a:solidFill>
                <a:latin typeface="Volvo Novum SemiLight"/>
              </a:rPr>
              <a:t>11%</a:t>
            </a:r>
          </a:p>
        </p:txBody>
      </p:sp>
      <p:sp>
        <p:nvSpPr>
          <p:cNvPr id="25" name="Ellips 24">
            <a:extLst>
              <a:ext uri="{FF2B5EF4-FFF2-40B4-BE49-F238E27FC236}">
                <a16:creationId xmlns:a16="http://schemas.microsoft.com/office/drawing/2014/main" id="{52303FA0-A21C-7146-AC12-31766A781E76}"/>
              </a:ext>
            </a:extLst>
          </p:cNvPr>
          <p:cNvSpPr/>
          <p:nvPr/>
        </p:nvSpPr>
        <p:spPr>
          <a:xfrm>
            <a:off x="2221442" y="3600589"/>
            <a:ext cx="96281" cy="96281"/>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354">
              <a:defRPr/>
            </a:pPr>
            <a:endParaRPr lang="en-US" sz="1134">
              <a:solidFill>
                <a:srgbClr val="000000"/>
              </a:solidFill>
              <a:latin typeface="Volvo Novum" panose="020B0503040502060204" pitchFamily="34" charset="0"/>
            </a:endParaRPr>
          </a:p>
        </p:txBody>
      </p:sp>
      <p:sp>
        <p:nvSpPr>
          <p:cNvPr id="26" name="Ellips 25">
            <a:extLst>
              <a:ext uri="{FF2B5EF4-FFF2-40B4-BE49-F238E27FC236}">
                <a16:creationId xmlns:a16="http://schemas.microsoft.com/office/drawing/2014/main" id="{F1D65FB0-E07C-2F43-A238-83A6164747B9}"/>
              </a:ext>
            </a:extLst>
          </p:cNvPr>
          <p:cNvSpPr/>
          <p:nvPr/>
        </p:nvSpPr>
        <p:spPr>
          <a:xfrm>
            <a:off x="3449021" y="3597302"/>
            <a:ext cx="96281" cy="96281"/>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354">
              <a:defRPr/>
            </a:pPr>
            <a:endParaRPr lang="en-US" sz="1134">
              <a:solidFill>
                <a:srgbClr val="000000"/>
              </a:solidFill>
              <a:latin typeface="Volvo Novum" panose="020B0503040502060204" pitchFamily="34" charset="0"/>
            </a:endParaRPr>
          </a:p>
        </p:txBody>
      </p:sp>
      <p:sp>
        <p:nvSpPr>
          <p:cNvPr id="27" name="textruta 26">
            <a:extLst>
              <a:ext uri="{FF2B5EF4-FFF2-40B4-BE49-F238E27FC236}">
                <a16:creationId xmlns:a16="http://schemas.microsoft.com/office/drawing/2014/main" id="{488522FA-AE94-E64C-AED8-8B35D670E3B9}"/>
              </a:ext>
            </a:extLst>
          </p:cNvPr>
          <p:cNvSpPr txBox="1"/>
          <p:nvPr/>
        </p:nvSpPr>
        <p:spPr>
          <a:xfrm>
            <a:off x="2307705" y="3587661"/>
            <a:ext cx="1264155" cy="122235"/>
          </a:xfrm>
          <a:prstGeom prst="rect">
            <a:avLst/>
          </a:prstGeom>
          <a:noFill/>
        </p:spPr>
        <p:txBody>
          <a:bodyPr wrap="square" lIns="51838" tIns="25919" rIns="51838" bIns="25919" rtlCol="0" anchor="t">
            <a:spAutoFit/>
          </a:bodyPr>
          <a:lstStyle/>
          <a:p>
            <a:pPr defTabSz="518354">
              <a:defRPr/>
            </a:pPr>
            <a:r>
              <a:rPr lang="en-US" sz="454">
                <a:solidFill>
                  <a:srgbClr val="FFFFFF"/>
                </a:solidFill>
                <a:latin typeface="Volvo Novum SemiLight"/>
              </a:rPr>
              <a:t>Share of net sales by market (2022)</a:t>
            </a:r>
          </a:p>
        </p:txBody>
      </p:sp>
      <p:sp>
        <p:nvSpPr>
          <p:cNvPr id="28" name="textruta 27">
            <a:extLst>
              <a:ext uri="{FF2B5EF4-FFF2-40B4-BE49-F238E27FC236}">
                <a16:creationId xmlns:a16="http://schemas.microsoft.com/office/drawing/2014/main" id="{BDA1B304-3CB9-8246-B9CB-70594E51987B}"/>
              </a:ext>
            </a:extLst>
          </p:cNvPr>
          <p:cNvSpPr txBox="1"/>
          <p:nvPr/>
        </p:nvSpPr>
        <p:spPr>
          <a:xfrm>
            <a:off x="3536426" y="3587661"/>
            <a:ext cx="976532" cy="232115"/>
          </a:xfrm>
          <a:prstGeom prst="rect">
            <a:avLst/>
          </a:prstGeom>
          <a:noFill/>
        </p:spPr>
        <p:txBody>
          <a:bodyPr wrap="square" rtlCol="0">
            <a:spAutoFit/>
          </a:bodyPr>
          <a:lstStyle/>
          <a:p>
            <a:pPr defTabSz="518354">
              <a:defRPr/>
            </a:pPr>
            <a:r>
              <a:rPr lang="en-US" sz="454">
                <a:solidFill>
                  <a:srgbClr val="FFFFFF"/>
                </a:solidFill>
                <a:latin typeface="Volvo Novum SemiLight"/>
              </a:rPr>
              <a:t>Share of total employees (2021)</a:t>
            </a:r>
          </a:p>
        </p:txBody>
      </p:sp>
      <p:grpSp>
        <p:nvGrpSpPr>
          <p:cNvPr id="29" name="Grupp 28">
            <a:extLst>
              <a:ext uri="{FF2B5EF4-FFF2-40B4-BE49-F238E27FC236}">
                <a16:creationId xmlns:a16="http://schemas.microsoft.com/office/drawing/2014/main" id="{4440BC55-D692-C547-AC52-291497C9B5CE}"/>
              </a:ext>
            </a:extLst>
          </p:cNvPr>
          <p:cNvGrpSpPr/>
          <p:nvPr/>
        </p:nvGrpSpPr>
        <p:grpSpPr>
          <a:xfrm>
            <a:off x="2996101" y="1410980"/>
            <a:ext cx="838776" cy="299311"/>
            <a:chOff x="5358976" y="2204195"/>
            <a:chExt cx="1479557" cy="527968"/>
          </a:xfrm>
        </p:grpSpPr>
        <p:sp>
          <p:nvSpPr>
            <p:cNvPr id="30" name="Höger 29">
              <a:extLst>
                <a:ext uri="{FF2B5EF4-FFF2-40B4-BE49-F238E27FC236}">
                  <a16:creationId xmlns:a16="http://schemas.microsoft.com/office/drawing/2014/main" id="{B03E5E18-1BA0-8B4C-BA3F-2D4B6F18BD88}"/>
                </a:ext>
              </a:extLst>
            </p:cNvPr>
            <p:cNvSpPr/>
            <p:nvPr/>
          </p:nvSpPr>
          <p:spPr>
            <a:xfrm>
              <a:off x="5358976" y="2204195"/>
              <a:ext cx="1479557" cy="344423"/>
            </a:xfrm>
            <a:prstGeom prst="rightArrow">
              <a:avLst>
                <a:gd name="adj1" fmla="val 100000"/>
                <a:gd name="adj2" fmla="val 50000"/>
              </a:avLst>
            </a:prstGeom>
            <a:solidFill>
              <a:schemeClr val="bg2">
                <a:alpha val="90000"/>
              </a:schemeClr>
            </a:solidFill>
            <a:ln w="19050">
              <a:noFill/>
            </a:ln>
            <a:effectLst>
              <a:outerShdw blurRad="4191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134">
                <a:solidFill>
                  <a:srgbClr val="000000"/>
                </a:solidFill>
                <a:latin typeface="Volvo Novum SemiLight"/>
              </a:endParaRPr>
            </a:p>
          </p:txBody>
        </p:sp>
        <p:sp>
          <p:nvSpPr>
            <p:cNvPr id="31" name="textruta 30">
              <a:extLst>
                <a:ext uri="{FF2B5EF4-FFF2-40B4-BE49-F238E27FC236}">
                  <a16:creationId xmlns:a16="http://schemas.microsoft.com/office/drawing/2014/main" id="{4E93785C-6FCA-914E-AB83-5C2B23DB5D47}"/>
                </a:ext>
              </a:extLst>
            </p:cNvPr>
            <p:cNvSpPr txBox="1"/>
            <p:nvPr/>
          </p:nvSpPr>
          <p:spPr>
            <a:xfrm>
              <a:off x="5371251" y="2222515"/>
              <a:ext cx="1467280" cy="509648"/>
            </a:xfrm>
            <a:prstGeom prst="rect">
              <a:avLst/>
            </a:prstGeom>
            <a:noFill/>
            <a:effectLst/>
          </p:spPr>
          <p:txBody>
            <a:bodyPr wrap="square" rtlCol="0">
              <a:spAutoFit/>
            </a:bodyPr>
            <a:lstStyle/>
            <a:p>
              <a:pPr>
                <a:defRPr/>
              </a:pPr>
              <a:r>
                <a:rPr lang="en-US" sz="426" b="1">
                  <a:solidFill>
                    <a:srgbClr val="202A44"/>
                  </a:solidFill>
                  <a:latin typeface="Volvo Novum Medium"/>
                </a:rPr>
                <a:t>VOLVO GROUP HQ, </a:t>
              </a:r>
              <a:r>
                <a:rPr lang="en-US" sz="426">
                  <a:solidFill>
                    <a:srgbClr val="202A44"/>
                  </a:solidFill>
                  <a:latin typeface="Volvo Novum SemiLight"/>
                </a:rPr>
                <a:t>GOTHENBURG, SWEDEN</a:t>
              </a:r>
            </a:p>
          </p:txBody>
        </p:sp>
      </p:grpSp>
      <p:sp>
        <p:nvSpPr>
          <p:cNvPr id="32" name="textruta 31">
            <a:extLst>
              <a:ext uri="{FF2B5EF4-FFF2-40B4-BE49-F238E27FC236}">
                <a16:creationId xmlns:a16="http://schemas.microsoft.com/office/drawing/2014/main" id="{00B38AF7-A158-794A-A330-635DCC48E1CA}"/>
              </a:ext>
            </a:extLst>
          </p:cNvPr>
          <p:cNvSpPr txBox="1"/>
          <p:nvPr/>
        </p:nvSpPr>
        <p:spPr>
          <a:xfrm>
            <a:off x="4638748" y="3587661"/>
            <a:ext cx="1738205" cy="162224"/>
          </a:xfrm>
          <a:prstGeom prst="rect">
            <a:avLst/>
          </a:prstGeom>
          <a:noFill/>
        </p:spPr>
        <p:txBody>
          <a:bodyPr wrap="square" rtlCol="0">
            <a:spAutoFit/>
          </a:bodyPr>
          <a:lstStyle/>
          <a:p>
            <a:pPr>
              <a:defRPr/>
            </a:pPr>
            <a:r>
              <a:rPr lang="en-US" sz="454">
                <a:solidFill>
                  <a:srgbClr val="FFFFFF"/>
                </a:solidFill>
                <a:latin typeface="Volvo Novum SemiLight"/>
              </a:rPr>
              <a:t>Countries with Volvo Group production</a:t>
            </a:r>
          </a:p>
        </p:txBody>
      </p:sp>
      <p:sp>
        <p:nvSpPr>
          <p:cNvPr id="34" name="Ellips 33">
            <a:extLst>
              <a:ext uri="{FF2B5EF4-FFF2-40B4-BE49-F238E27FC236}">
                <a16:creationId xmlns:a16="http://schemas.microsoft.com/office/drawing/2014/main" id="{BB5B3DB1-FEC5-454F-B843-B833D38924BA}"/>
              </a:ext>
            </a:extLst>
          </p:cNvPr>
          <p:cNvSpPr/>
          <p:nvPr/>
        </p:nvSpPr>
        <p:spPr>
          <a:xfrm>
            <a:off x="5209212" y="1902512"/>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CN</a:t>
            </a:r>
          </a:p>
        </p:txBody>
      </p:sp>
      <p:sp>
        <p:nvSpPr>
          <p:cNvPr id="35" name="Ellips 34">
            <a:extLst>
              <a:ext uri="{FF2B5EF4-FFF2-40B4-BE49-F238E27FC236}">
                <a16:creationId xmlns:a16="http://schemas.microsoft.com/office/drawing/2014/main" id="{F34C07E6-410D-9947-AE3B-B8CA54896208}"/>
              </a:ext>
            </a:extLst>
          </p:cNvPr>
          <p:cNvSpPr/>
          <p:nvPr/>
        </p:nvSpPr>
        <p:spPr>
          <a:xfrm>
            <a:off x="5435856" y="1819859"/>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KR</a:t>
            </a:r>
          </a:p>
        </p:txBody>
      </p:sp>
      <p:sp>
        <p:nvSpPr>
          <p:cNvPr id="36" name="Ellips 35">
            <a:extLst>
              <a:ext uri="{FF2B5EF4-FFF2-40B4-BE49-F238E27FC236}">
                <a16:creationId xmlns:a16="http://schemas.microsoft.com/office/drawing/2014/main" id="{B7F27E0C-7F50-474E-A2A0-D9BAA6A18CC5}"/>
              </a:ext>
            </a:extLst>
          </p:cNvPr>
          <p:cNvSpPr/>
          <p:nvPr/>
        </p:nvSpPr>
        <p:spPr>
          <a:xfrm>
            <a:off x="5163678" y="2141585"/>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TH</a:t>
            </a:r>
          </a:p>
        </p:txBody>
      </p:sp>
      <p:sp>
        <p:nvSpPr>
          <p:cNvPr id="37" name="Ellips 36">
            <a:extLst>
              <a:ext uri="{FF2B5EF4-FFF2-40B4-BE49-F238E27FC236}">
                <a16:creationId xmlns:a16="http://schemas.microsoft.com/office/drawing/2014/main" id="{14F7F0D1-2BC6-454C-8843-DABDA2D8E6BC}"/>
              </a:ext>
            </a:extLst>
          </p:cNvPr>
          <p:cNvSpPr/>
          <p:nvPr/>
        </p:nvSpPr>
        <p:spPr>
          <a:xfrm>
            <a:off x="5728973" y="2683925"/>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AU</a:t>
            </a:r>
          </a:p>
        </p:txBody>
      </p:sp>
      <p:sp>
        <p:nvSpPr>
          <p:cNvPr id="38" name="Ellips 37">
            <a:extLst>
              <a:ext uri="{FF2B5EF4-FFF2-40B4-BE49-F238E27FC236}">
                <a16:creationId xmlns:a16="http://schemas.microsoft.com/office/drawing/2014/main" id="{AD203429-9894-D448-9CFB-550F5FB11A81}"/>
              </a:ext>
            </a:extLst>
          </p:cNvPr>
          <p:cNvSpPr/>
          <p:nvPr/>
        </p:nvSpPr>
        <p:spPr>
          <a:xfrm>
            <a:off x="4175628" y="2764270"/>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ZA</a:t>
            </a:r>
          </a:p>
        </p:txBody>
      </p:sp>
      <p:sp>
        <p:nvSpPr>
          <p:cNvPr id="39" name="Ellips 38">
            <a:extLst>
              <a:ext uri="{FF2B5EF4-FFF2-40B4-BE49-F238E27FC236}">
                <a16:creationId xmlns:a16="http://schemas.microsoft.com/office/drawing/2014/main" id="{DB33FC09-8C73-7542-8ADF-5ADB73E6391D}"/>
              </a:ext>
            </a:extLst>
          </p:cNvPr>
          <p:cNvSpPr/>
          <p:nvPr/>
        </p:nvSpPr>
        <p:spPr>
          <a:xfrm>
            <a:off x="3215780" y="2600804"/>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BR</a:t>
            </a:r>
          </a:p>
        </p:txBody>
      </p:sp>
      <p:sp>
        <p:nvSpPr>
          <p:cNvPr id="40" name="Ellips 39">
            <a:extLst>
              <a:ext uri="{FF2B5EF4-FFF2-40B4-BE49-F238E27FC236}">
                <a16:creationId xmlns:a16="http://schemas.microsoft.com/office/drawing/2014/main" id="{56855DF3-14FF-1940-A5FC-6731BF0FB627}"/>
              </a:ext>
            </a:extLst>
          </p:cNvPr>
          <p:cNvSpPr/>
          <p:nvPr/>
        </p:nvSpPr>
        <p:spPr>
          <a:xfrm>
            <a:off x="2539883" y="2115313"/>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MX</a:t>
            </a:r>
          </a:p>
        </p:txBody>
      </p:sp>
      <p:sp>
        <p:nvSpPr>
          <p:cNvPr id="41" name="Ellips 40">
            <a:extLst>
              <a:ext uri="{FF2B5EF4-FFF2-40B4-BE49-F238E27FC236}">
                <a16:creationId xmlns:a16="http://schemas.microsoft.com/office/drawing/2014/main" id="{E6B65D1F-CA92-C34F-A18D-51E350B59106}"/>
              </a:ext>
            </a:extLst>
          </p:cNvPr>
          <p:cNvSpPr/>
          <p:nvPr/>
        </p:nvSpPr>
        <p:spPr>
          <a:xfrm>
            <a:off x="2661631" y="1803527"/>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US</a:t>
            </a:r>
          </a:p>
        </p:txBody>
      </p:sp>
      <p:sp>
        <p:nvSpPr>
          <p:cNvPr id="42" name="Ellips 41">
            <a:extLst>
              <a:ext uri="{FF2B5EF4-FFF2-40B4-BE49-F238E27FC236}">
                <a16:creationId xmlns:a16="http://schemas.microsoft.com/office/drawing/2014/main" id="{AA423A83-19BD-A24F-8384-0B60A5AE89C2}"/>
              </a:ext>
            </a:extLst>
          </p:cNvPr>
          <p:cNvSpPr/>
          <p:nvPr/>
        </p:nvSpPr>
        <p:spPr>
          <a:xfrm>
            <a:off x="2562441" y="1523670"/>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CA</a:t>
            </a:r>
          </a:p>
        </p:txBody>
      </p:sp>
      <p:sp>
        <p:nvSpPr>
          <p:cNvPr id="43" name="Ellips 42">
            <a:extLst>
              <a:ext uri="{FF2B5EF4-FFF2-40B4-BE49-F238E27FC236}">
                <a16:creationId xmlns:a16="http://schemas.microsoft.com/office/drawing/2014/main" id="{FE3469CF-F0AD-8D40-8B88-2054ED4C8128}"/>
              </a:ext>
            </a:extLst>
          </p:cNvPr>
          <p:cNvSpPr/>
          <p:nvPr/>
        </p:nvSpPr>
        <p:spPr>
          <a:xfrm>
            <a:off x="3875497" y="1712683"/>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FR</a:t>
            </a:r>
          </a:p>
        </p:txBody>
      </p:sp>
      <p:sp>
        <p:nvSpPr>
          <p:cNvPr id="44" name="Ellips 43">
            <a:extLst>
              <a:ext uri="{FF2B5EF4-FFF2-40B4-BE49-F238E27FC236}">
                <a16:creationId xmlns:a16="http://schemas.microsoft.com/office/drawing/2014/main" id="{6CF0CC78-DB97-E844-8244-7CDED0E0DE08}"/>
              </a:ext>
            </a:extLst>
          </p:cNvPr>
          <p:cNvSpPr/>
          <p:nvPr/>
        </p:nvSpPr>
        <p:spPr>
          <a:xfrm>
            <a:off x="3983325" y="1589933"/>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DE</a:t>
            </a:r>
          </a:p>
        </p:txBody>
      </p:sp>
      <p:sp>
        <p:nvSpPr>
          <p:cNvPr id="45" name="Ellips 44">
            <a:extLst>
              <a:ext uri="{FF2B5EF4-FFF2-40B4-BE49-F238E27FC236}">
                <a16:creationId xmlns:a16="http://schemas.microsoft.com/office/drawing/2014/main" id="{57757476-7A37-FB4B-9C4D-18F90DF1E761}"/>
              </a:ext>
            </a:extLst>
          </p:cNvPr>
          <p:cNvSpPr/>
          <p:nvPr/>
        </p:nvSpPr>
        <p:spPr>
          <a:xfrm>
            <a:off x="4081351" y="1575438"/>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PL</a:t>
            </a:r>
          </a:p>
        </p:txBody>
      </p:sp>
      <p:sp>
        <p:nvSpPr>
          <p:cNvPr id="46" name="Ellips 45">
            <a:extLst>
              <a:ext uri="{FF2B5EF4-FFF2-40B4-BE49-F238E27FC236}">
                <a16:creationId xmlns:a16="http://schemas.microsoft.com/office/drawing/2014/main" id="{1BB28A93-4CBD-6E4C-A959-55AB1E75AA2D}"/>
              </a:ext>
            </a:extLst>
          </p:cNvPr>
          <p:cNvSpPr/>
          <p:nvPr/>
        </p:nvSpPr>
        <p:spPr>
          <a:xfrm>
            <a:off x="3990357" y="1371464"/>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SE</a:t>
            </a:r>
          </a:p>
        </p:txBody>
      </p:sp>
      <p:sp>
        <p:nvSpPr>
          <p:cNvPr id="47" name="Ellips 46">
            <a:extLst>
              <a:ext uri="{FF2B5EF4-FFF2-40B4-BE49-F238E27FC236}">
                <a16:creationId xmlns:a16="http://schemas.microsoft.com/office/drawing/2014/main" id="{691EDDB6-E766-9647-960B-DA4EECBFE078}"/>
              </a:ext>
            </a:extLst>
          </p:cNvPr>
          <p:cNvSpPr/>
          <p:nvPr/>
        </p:nvSpPr>
        <p:spPr>
          <a:xfrm>
            <a:off x="3803961" y="1557305"/>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GB</a:t>
            </a:r>
          </a:p>
        </p:txBody>
      </p:sp>
      <p:sp>
        <p:nvSpPr>
          <p:cNvPr id="48" name="Ellips 47">
            <a:extLst>
              <a:ext uri="{FF2B5EF4-FFF2-40B4-BE49-F238E27FC236}">
                <a16:creationId xmlns:a16="http://schemas.microsoft.com/office/drawing/2014/main" id="{1D3A862D-E768-0041-8F79-F102757618E1}"/>
              </a:ext>
            </a:extLst>
          </p:cNvPr>
          <p:cNvSpPr/>
          <p:nvPr/>
        </p:nvSpPr>
        <p:spPr>
          <a:xfrm>
            <a:off x="3884675" y="1609286"/>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BE</a:t>
            </a:r>
          </a:p>
        </p:txBody>
      </p:sp>
      <p:sp>
        <p:nvSpPr>
          <p:cNvPr id="49" name="Ellips 48">
            <a:extLst>
              <a:ext uri="{FF2B5EF4-FFF2-40B4-BE49-F238E27FC236}">
                <a16:creationId xmlns:a16="http://schemas.microsoft.com/office/drawing/2014/main" id="{C5A2BB25-11C5-C647-93A1-11D063F519B5}"/>
              </a:ext>
            </a:extLst>
          </p:cNvPr>
          <p:cNvSpPr/>
          <p:nvPr/>
        </p:nvSpPr>
        <p:spPr>
          <a:xfrm>
            <a:off x="4856135" y="2101370"/>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IN</a:t>
            </a:r>
          </a:p>
        </p:txBody>
      </p:sp>
      <p:sp>
        <p:nvSpPr>
          <p:cNvPr id="50" name="Ellips 49">
            <a:extLst>
              <a:ext uri="{FF2B5EF4-FFF2-40B4-BE49-F238E27FC236}">
                <a16:creationId xmlns:a16="http://schemas.microsoft.com/office/drawing/2014/main" id="{51FBB006-220A-0045-81CC-1C91132513C4}"/>
              </a:ext>
            </a:extLst>
          </p:cNvPr>
          <p:cNvSpPr/>
          <p:nvPr/>
        </p:nvSpPr>
        <p:spPr>
          <a:xfrm>
            <a:off x="4553803" y="3600589"/>
            <a:ext cx="96281" cy="96281"/>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8354">
              <a:defRPr/>
            </a:pPr>
            <a:endParaRPr lang="en-US" sz="1134">
              <a:solidFill>
                <a:srgbClr val="000000"/>
              </a:solidFill>
              <a:latin typeface="Volvo Novum" panose="020B0503040502060204" pitchFamily="34" charset="0"/>
            </a:endParaRPr>
          </a:p>
        </p:txBody>
      </p:sp>
      <p:cxnSp>
        <p:nvCxnSpPr>
          <p:cNvPr id="51" name="Rak 50">
            <a:extLst>
              <a:ext uri="{FF2B5EF4-FFF2-40B4-BE49-F238E27FC236}">
                <a16:creationId xmlns:a16="http://schemas.microsoft.com/office/drawing/2014/main" id="{752775A3-6EFF-4542-A600-378731318DB9}"/>
              </a:ext>
            </a:extLst>
          </p:cNvPr>
          <p:cNvCxnSpPr>
            <a:cxnSpLocks/>
            <a:stCxn id="30" idx="3"/>
          </p:cNvCxnSpPr>
          <p:nvPr/>
        </p:nvCxnSpPr>
        <p:spPr>
          <a:xfrm flipV="1">
            <a:off x="3834877" y="1508610"/>
            <a:ext cx="184357" cy="1"/>
          </a:xfrm>
          <a:prstGeom prst="line">
            <a:avLst/>
          </a:prstGeom>
          <a:ln w="9525" cap="rnd">
            <a:solidFill>
              <a:schemeClr val="bg2"/>
            </a:solidFill>
            <a:headEnd type="none" w="med" len="med"/>
            <a:tailEnd type="none"/>
          </a:ln>
        </p:spPr>
        <p:style>
          <a:lnRef idx="1">
            <a:schemeClr val="accent1"/>
          </a:lnRef>
          <a:fillRef idx="0">
            <a:schemeClr val="accent1"/>
          </a:fillRef>
          <a:effectRef idx="0">
            <a:schemeClr val="accent1"/>
          </a:effectRef>
          <a:fontRef idx="minor">
            <a:schemeClr val="tx1"/>
          </a:fontRef>
        </p:style>
      </p:cxnSp>
      <p:graphicFrame>
        <p:nvGraphicFramePr>
          <p:cNvPr id="52" name="Diagram 51">
            <a:extLst>
              <a:ext uri="{FF2B5EF4-FFF2-40B4-BE49-F238E27FC236}">
                <a16:creationId xmlns:a16="http://schemas.microsoft.com/office/drawing/2014/main" id="{FC7E3177-A15C-8841-B9E7-68C3E17A20F6}"/>
              </a:ext>
            </a:extLst>
          </p:cNvPr>
          <p:cNvGraphicFramePr/>
          <p:nvPr/>
        </p:nvGraphicFramePr>
        <p:xfrm>
          <a:off x="4207111" y="2820693"/>
          <a:ext cx="860013" cy="693899"/>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3" name="Diagram 52">
            <a:extLst>
              <a:ext uri="{FF2B5EF4-FFF2-40B4-BE49-F238E27FC236}">
                <a16:creationId xmlns:a16="http://schemas.microsoft.com/office/drawing/2014/main" id="{72C48BEF-B7AB-B146-87A0-8742CC2E9901}"/>
              </a:ext>
            </a:extLst>
          </p:cNvPr>
          <p:cNvGraphicFramePr/>
          <p:nvPr/>
        </p:nvGraphicFramePr>
        <p:xfrm>
          <a:off x="4829268" y="2820693"/>
          <a:ext cx="860013" cy="693899"/>
        </p:xfrm>
        <a:graphic>
          <a:graphicData uri="http://schemas.openxmlformats.org/drawingml/2006/chart">
            <c:chart xmlns:c="http://schemas.openxmlformats.org/drawingml/2006/chart" xmlns:r="http://schemas.openxmlformats.org/officeDocument/2006/relationships" r:id="rId10"/>
          </a:graphicData>
        </a:graphic>
      </p:graphicFrame>
      <p:sp>
        <p:nvSpPr>
          <p:cNvPr id="54" name="textruta 53">
            <a:extLst>
              <a:ext uri="{FF2B5EF4-FFF2-40B4-BE49-F238E27FC236}">
                <a16:creationId xmlns:a16="http://schemas.microsoft.com/office/drawing/2014/main" id="{FD782F88-D031-8C42-9F6D-17881811A10B}"/>
              </a:ext>
            </a:extLst>
          </p:cNvPr>
          <p:cNvSpPr txBox="1"/>
          <p:nvPr/>
        </p:nvSpPr>
        <p:spPr>
          <a:xfrm>
            <a:off x="4440537" y="3032419"/>
            <a:ext cx="393159" cy="528863"/>
          </a:xfrm>
          <a:prstGeom prst="rect">
            <a:avLst/>
          </a:prstGeom>
          <a:noFill/>
        </p:spPr>
        <p:txBody>
          <a:bodyPr wrap="square" rtlCol="0">
            <a:spAutoFit/>
          </a:bodyPr>
          <a:lstStyle/>
          <a:p>
            <a:pPr algn="ctr" defTabSz="518354">
              <a:defRPr/>
            </a:pPr>
            <a:r>
              <a:rPr lang="en-US" sz="964">
                <a:solidFill>
                  <a:srgbClr val="FFFFFF"/>
                </a:solidFill>
                <a:latin typeface="Volvo Novum SemiLight"/>
              </a:rPr>
              <a:t>6%</a:t>
            </a:r>
          </a:p>
          <a:p>
            <a:pPr algn="ctr" defTabSz="518354">
              <a:defRPr/>
            </a:pPr>
            <a:r>
              <a:rPr lang="en-US" sz="454">
                <a:solidFill>
                  <a:srgbClr val="FFFFFF"/>
                </a:solidFill>
                <a:latin typeface="Volvo Novum SemiLight"/>
              </a:rPr>
              <a:t>29 BSEK</a:t>
            </a:r>
          </a:p>
        </p:txBody>
      </p:sp>
      <p:sp>
        <p:nvSpPr>
          <p:cNvPr id="55" name="textruta 54">
            <a:extLst>
              <a:ext uri="{FF2B5EF4-FFF2-40B4-BE49-F238E27FC236}">
                <a16:creationId xmlns:a16="http://schemas.microsoft.com/office/drawing/2014/main" id="{1DC982AF-7C11-B446-B4C5-6A6BE7091773}"/>
              </a:ext>
            </a:extLst>
          </p:cNvPr>
          <p:cNvSpPr txBox="1"/>
          <p:nvPr/>
        </p:nvSpPr>
        <p:spPr>
          <a:xfrm>
            <a:off x="5062695" y="3067316"/>
            <a:ext cx="393158" cy="389081"/>
          </a:xfrm>
          <a:prstGeom prst="rect">
            <a:avLst/>
          </a:prstGeom>
          <a:noFill/>
        </p:spPr>
        <p:txBody>
          <a:bodyPr wrap="square" rtlCol="0">
            <a:spAutoFit/>
          </a:bodyPr>
          <a:lstStyle/>
          <a:p>
            <a:pPr algn="ctr" defTabSz="518354">
              <a:defRPr/>
            </a:pPr>
            <a:r>
              <a:rPr lang="en-US" sz="964">
                <a:solidFill>
                  <a:srgbClr val="FFFFFF"/>
                </a:solidFill>
                <a:latin typeface="Volvo Novum SemiLight"/>
              </a:rPr>
              <a:t>2%</a:t>
            </a:r>
          </a:p>
        </p:txBody>
      </p:sp>
      <p:sp>
        <p:nvSpPr>
          <p:cNvPr id="56" name="textruta 55">
            <a:extLst>
              <a:ext uri="{FF2B5EF4-FFF2-40B4-BE49-F238E27FC236}">
                <a16:creationId xmlns:a16="http://schemas.microsoft.com/office/drawing/2014/main" id="{F4F6AC0A-6B1E-BB42-AD51-3E9AF3C8BC3E}"/>
              </a:ext>
            </a:extLst>
          </p:cNvPr>
          <p:cNvSpPr txBox="1"/>
          <p:nvPr/>
        </p:nvSpPr>
        <p:spPr>
          <a:xfrm>
            <a:off x="4538206" y="2737252"/>
            <a:ext cx="792157" cy="162224"/>
          </a:xfrm>
          <a:prstGeom prst="rect">
            <a:avLst/>
          </a:prstGeom>
          <a:noFill/>
        </p:spPr>
        <p:txBody>
          <a:bodyPr wrap="square" rtlCol="0">
            <a:spAutoFit/>
          </a:bodyPr>
          <a:lstStyle/>
          <a:p>
            <a:pPr algn="ctr" defTabSz="518354">
              <a:defRPr/>
            </a:pPr>
            <a:r>
              <a:rPr lang="en-US" sz="454">
                <a:solidFill>
                  <a:srgbClr val="FFFFFF"/>
                </a:solidFill>
                <a:latin typeface="Volvo Novum Medium"/>
              </a:rPr>
              <a:t>AFRICA  &amp; OCEANIA</a:t>
            </a:r>
          </a:p>
        </p:txBody>
      </p:sp>
      <p:graphicFrame>
        <p:nvGraphicFramePr>
          <p:cNvPr id="57" name="Diagram 56">
            <a:extLst>
              <a:ext uri="{FF2B5EF4-FFF2-40B4-BE49-F238E27FC236}">
                <a16:creationId xmlns:a16="http://schemas.microsoft.com/office/drawing/2014/main" id="{C0E34E69-C10C-F64F-95A6-C3249502E4AD}"/>
              </a:ext>
            </a:extLst>
          </p:cNvPr>
          <p:cNvGraphicFramePr/>
          <p:nvPr/>
        </p:nvGraphicFramePr>
        <p:xfrm>
          <a:off x="1477463" y="2810488"/>
          <a:ext cx="860013" cy="71430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8" name="Diagram 57">
            <a:extLst>
              <a:ext uri="{FF2B5EF4-FFF2-40B4-BE49-F238E27FC236}">
                <a16:creationId xmlns:a16="http://schemas.microsoft.com/office/drawing/2014/main" id="{51211797-F124-004E-B885-5ACA788EE3A2}"/>
              </a:ext>
            </a:extLst>
          </p:cNvPr>
          <p:cNvGraphicFramePr/>
          <p:nvPr/>
        </p:nvGraphicFramePr>
        <p:xfrm>
          <a:off x="2114057" y="2810488"/>
          <a:ext cx="860013" cy="714307"/>
        </p:xfrm>
        <a:graphic>
          <a:graphicData uri="http://schemas.openxmlformats.org/drawingml/2006/chart">
            <c:chart xmlns:c="http://schemas.openxmlformats.org/drawingml/2006/chart" xmlns:r="http://schemas.openxmlformats.org/officeDocument/2006/relationships" r:id="rId12"/>
          </a:graphicData>
        </a:graphic>
      </p:graphicFrame>
      <p:sp>
        <p:nvSpPr>
          <p:cNvPr id="59" name="textruta 58">
            <a:extLst>
              <a:ext uri="{FF2B5EF4-FFF2-40B4-BE49-F238E27FC236}">
                <a16:creationId xmlns:a16="http://schemas.microsoft.com/office/drawing/2014/main" id="{23DE5FE3-4823-B74C-9A95-275718F75A13}"/>
              </a:ext>
            </a:extLst>
          </p:cNvPr>
          <p:cNvSpPr txBox="1"/>
          <p:nvPr/>
        </p:nvSpPr>
        <p:spPr>
          <a:xfrm>
            <a:off x="1672512" y="3032418"/>
            <a:ext cx="467676" cy="310598"/>
          </a:xfrm>
          <a:prstGeom prst="rect">
            <a:avLst/>
          </a:prstGeom>
          <a:noFill/>
        </p:spPr>
        <p:txBody>
          <a:bodyPr wrap="square" rtlCol="0">
            <a:spAutoFit/>
          </a:bodyPr>
          <a:lstStyle/>
          <a:p>
            <a:pPr algn="ctr" defTabSz="518354">
              <a:defRPr/>
            </a:pPr>
            <a:r>
              <a:rPr lang="en-US" sz="964">
                <a:solidFill>
                  <a:srgbClr val="FFFFFF"/>
                </a:solidFill>
                <a:latin typeface="Volvo Novum SemiLight"/>
              </a:rPr>
              <a:t>11%</a:t>
            </a:r>
          </a:p>
          <a:p>
            <a:pPr algn="ctr" defTabSz="518354">
              <a:defRPr/>
            </a:pPr>
            <a:r>
              <a:rPr lang="en-US" sz="454">
                <a:solidFill>
                  <a:srgbClr val="FFFFFF"/>
                </a:solidFill>
                <a:latin typeface="Volvo Novum SemiLight"/>
              </a:rPr>
              <a:t>52 BSEK</a:t>
            </a:r>
          </a:p>
        </p:txBody>
      </p:sp>
      <p:sp>
        <p:nvSpPr>
          <p:cNvPr id="60" name="textruta 59">
            <a:extLst>
              <a:ext uri="{FF2B5EF4-FFF2-40B4-BE49-F238E27FC236}">
                <a16:creationId xmlns:a16="http://schemas.microsoft.com/office/drawing/2014/main" id="{A067B529-35B6-F040-B641-8F9F9217E39C}"/>
              </a:ext>
            </a:extLst>
          </p:cNvPr>
          <p:cNvSpPr txBox="1"/>
          <p:nvPr/>
        </p:nvSpPr>
        <p:spPr>
          <a:xfrm>
            <a:off x="2316285" y="3067316"/>
            <a:ext cx="455556" cy="240707"/>
          </a:xfrm>
          <a:prstGeom prst="rect">
            <a:avLst/>
          </a:prstGeom>
          <a:noFill/>
        </p:spPr>
        <p:txBody>
          <a:bodyPr wrap="square" rtlCol="0">
            <a:spAutoFit/>
          </a:bodyPr>
          <a:lstStyle/>
          <a:p>
            <a:pPr algn="ctr" defTabSz="518354">
              <a:defRPr/>
            </a:pPr>
            <a:r>
              <a:rPr lang="en-US" sz="964">
                <a:solidFill>
                  <a:srgbClr val="FFFFFF"/>
                </a:solidFill>
                <a:latin typeface="Volvo Novum SemiLight"/>
              </a:rPr>
              <a:t>7%</a:t>
            </a:r>
          </a:p>
        </p:txBody>
      </p:sp>
      <p:sp>
        <p:nvSpPr>
          <p:cNvPr id="61" name="textruta 60">
            <a:extLst>
              <a:ext uri="{FF2B5EF4-FFF2-40B4-BE49-F238E27FC236}">
                <a16:creationId xmlns:a16="http://schemas.microsoft.com/office/drawing/2014/main" id="{2B2BFC57-9AB6-5F48-8F12-16B9D609E6B4}"/>
              </a:ext>
            </a:extLst>
          </p:cNvPr>
          <p:cNvSpPr txBox="1"/>
          <p:nvPr/>
        </p:nvSpPr>
        <p:spPr>
          <a:xfrm>
            <a:off x="1829696" y="2737252"/>
            <a:ext cx="792157" cy="162224"/>
          </a:xfrm>
          <a:prstGeom prst="rect">
            <a:avLst/>
          </a:prstGeom>
          <a:noFill/>
        </p:spPr>
        <p:txBody>
          <a:bodyPr wrap="square" rtlCol="0">
            <a:spAutoFit/>
          </a:bodyPr>
          <a:lstStyle/>
          <a:p>
            <a:pPr algn="ctr" defTabSz="518354">
              <a:defRPr/>
            </a:pPr>
            <a:r>
              <a:rPr lang="en-US" sz="454">
                <a:solidFill>
                  <a:srgbClr val="FFFFFF"/>
                </a:solidFill>
                <a:latin typeface="Volvo Novum Medium"/>
              </a:rPr>
              <a:t>SOUTH AMERICA</a:t>
            </a:r>
          </a:p>
        </p:txBody>
      </p:sp>
      <p:sp>
        <p:nvSpPr>
          <p:cNvPr id="62" name="Ellips 61">
            <a:extLst>
              <a:ext uri="{FF2B5EF4-FFF2-40B4-BE49-F238E27FC236}">
                <a16:creationId xmlns:a16="http://schemas.microsoft.com/office/drawing/2014/main" id="{9BE7BA43-2D15-3947-A9DD-3DAA640976B5}"/>
              </a:ext>
            </a:extLst>
          </p:cNvPr>
          <p:cNvSpPr/>
          <p:nvPr/>
        </p:nvSpPr>
        <p:spPr>
          <a:xfrm>
            <a:off x="5207740" y="2290692"/>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MY</a:t>
            </a:r>
          </a:p>
        </p:txBody>
      </p:sp>
      <p:sp>
        <p:nvSpPr>
          <p:cNvPr id="63" name="Ellips 62">
            <a:extLst>
              <a:ext uri="{FF2B5EF4-FFF2-40B4-BE49-F238E27FC236}">
                <a16:creationId xmlns:a16="http://schemas.microsoft.com/office/drawing/2014/main" id="{414922DF-B2EA-D346-8F5D-8B31B74EEC3E}"/>
              </a:ext>
            </a:extLst>
          </p:cNvPr>
          <p:cNvSpPr/>
          <p:nvPr/>
        </p:nvSpPr>
        <p:spPr>
          <a:xfrm>
            <a:off x="4399512" y="2013269"/>
            <a:ext cx="102044" cy="102044"/>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SA</a:t>
            </a:r>
          </a:p>
        </p:txBody>
      </p:sp>
      <p:sp>
        <p:nvSpPr>
          <p:cNvPr id="3" name="TextBox 2">
            <a:extLst>
              <a:ext uri="{FF2B5EF4-FFF2-40B4-BE49-F238E27FC236}">
                <a16:creationId xmlns:a16="http://schemas.microsoft.com/office/drawing/2014/main" id="{6A7221B0-765E-4238-BB64-DFE933E4849E}"/>
              </a:ext>
            </a:extLst>
          </p:cNvPr>
          <p:cNvSpPr txBox="1"/>
          <p:nvPr/>
        </p:nvSpPr>
        <p:spPr>
          <a:xfrm>
            <a:off x="130435" y="3730600"/>
            <a:ext cx="2166801" cy="164917"/>
          </a:xfrm>
          <a:prstGeom prst="rect">
            <a:avLst/>
          </a:prstGeom>
          <a:noFill/>
        </p:spPr>
        <p:txBody>
          <a:bodyPr wrap="square" rtlCol="0">
            <a:spAutoFit/>
          </a:bodyPr>
          <a:lstStyle/>
          <a:p>
            <a:pPr>
              <a:lnSpc>
                <a:spcPct val="114000"/>
              </a:lnSpc>
              <a:spcBef>
                <a:spcPts val="540"/>
              </a:spcBef>
              <a:defRPr/>
            </a:pPr>
            <a:r>
              <a:rPr lang="en-US" sz="454">
                <a:solidFill>
                  <a:srgbClr val="FFFFFF"/>
                </a:solidFill>
                <a:latin typeface="Volvo Novum SemiLight"/>
              </a:rPr>
              <a:t>* Production activities in Russia have been suspended since February 2022. </a:t>
            </a:r>
            <a:endParaRPr lang="sv-SE" sz="454" err="1">
              <a:solidFill>
                <a:srgbClr val="FFFFFF"/>
              </a:solidFill>
              <a:latin typeface="Volvo Novum SemiLight"/>
            </a:endParaRPr>
          </a:p>
        </p:txBody>
      </p:sp>
      <p:sp>
        <p:nvSpPr>
          <p:cNvPr id="65" name="Ellips 32">
            <a:extLst>
              <a:ext uri="{FF2B5EF4-FFF2-40B4-BE49-F238E27FC236}">
                <a16:creationId xmlns:a16="http://schemas.microsoft.com/office/drawing/2014/main" id="{765B98C2-FFAB-4A65-9851-5E9C0B8C5691}"/>
              </a:ext>
            </a:extLst>
          </p:cNvPr>
          <p:cNvSpPr/>
          <p:nvPr/>
        </p:nvSpPr>
        <p:spPr>
          <a:xfrm>
            <a:off x="4944980" y="1379405"/>
            <a:ext cx="102044" cy="102044"/>
          </a:xfrm>
          <a:prstGeom prst="ellipse">
            <a:avLst/>
          </a:prstGeom>
          <a:no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spcBef>
                <a:spcPts val="340"/>
              </a:spcBef>
              <a:defRPr/>
            </a:pPr>
            <a:r>
              <a:rPr lang="en-US" sz="340">
                <a:solidFill>
                  <a:srgbClr val="FFFFFF"/>
                </a:solidFill>
                <a:latin typeface="Volvo Novum SemiLight"/>
              </a:rPr>
              <a:t>RU</a:t>
            </a:r>
          </a:p>
        </p:txBody>
      </p:sp>
      <p:sp>
        <p:nvSpPr>
          <p:cNvPr id="66" name="TextBox 65">
            <a:extLst>
              <a:ext uri="{FF2B5EF4-FFF2-40B4-BE49-F238E27FC236}">
                <a16:creationId xmlns:a16="http://schemas.microsoft.com/office/drawing/2014/main" id="{8A147709-E8AD-459A-AC0B-5E5FC3CEBA9E}"/>
              </a:ext>
            </a:extLst>
          </p:cNvPr>
          <p:cNvSpPr txBox="1"/>
          <p:nvPr/>
        </p:nvSpPr>
        <p:spPr>
          <a:xfrm>
            <a:off x="4985722" y="1307341"/>
            <a:ext cx="213520" cy="164917"/>
          </a:xfrm>
          <a:prstGeom prst="rect">
            <a:avLst/>
          </a:prstGeom>
          <a:noFill/>
        </p:spPr>
        <p:txBody>
          <a:bodyPr wrap="none" rtlCol="0">
            <a:spAutoFit/>
          </a:bodyPr>
          <a:lstStyle/>
          <a:p>
            <a:pPr>
              <a:lnSpc>
                <a:spcPct val="114000"/>
              </a:lnSpc>
              <a:spcBef>
                <a:spcPts val="540"/>
              </a:spcBef>
              <a:defRPr/>
            </a:pPr>
            <a:r>
              <a:rPr lang="en-US" sz="454">
                <a:solidFill>
                  <a:srgbClr val="FFFFFF"/>
                </a:solidFill>
                <a:latin typeface="Volvo Novum SemiLight"/>
              </a:rPr>
              <a:t>*</a:t>
            </a:r>
            <a:endParaRPr lang="sv-SE" sz="454" err="1">
              <a:solidFill>
                <a:srgbClr val="000000"/>
              </a:solidFill>
              <a:latin typeface="Volvo Novum SemiLight"/>
            </a:endParaRPr>
          </a:p>
        </p:txBody>
      </p:sp>
    </p:spTree>
    <p:extLst>
      <p:ext uri="{BB962C8B-B14F-4D97-AF65-F5344CB8AC3E}">
        <p14:creationId xmlns:p14="http://schemas.microsoft.com/office/powerpoint/2010/main" val="3840863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17EAE2-E617-324F-863F-51C88A2BE69C}"/>
              </a:ext>
            </a:extLst>
          </p:cNvPr>
          <p:cNvSpPr>
            <a:spLocks noGrp="1"/>
          </p:cNvSpPr>
          <p:nvPr>
            <p:ph type="title"/>
          </p:nvPr>
        </p:nvSpPr>
        <p:spPr/>
        <p:txBody>
          <a:bodyPr/>
          <a:lstStyle/>
          <a:p>
            <a:r>
              <a:rPr lang="en-US"/>
              <a:t>Shaping the world </a:t>
            </a:r>
            <a:br>
              <a:rPr lang="en-US"/>
            </a:br>
            <a:r>
              <a:rPr lang="en-US"/>
              <a:t>we want to live in</a:t>
            </a:r>
          </a:p>
        </p:txBody>
      </p:sp>
      <p:sp>
        <p:nvSpPr>
          <p:cNvPr id="4" name="Platshållare för text 3">
            <a:extLst>
              <a:ext uri="{FF2B5EF4-FFF2-40B4-BE49-F238E27FC236}">
                <a16:creationId xmlns:a16="http://schemas.microsoft.com/office/drawing/2014/main" id="{A170CF5B-4E6D-FA48-9897-0240B90B632E}"/>
              </a:ext>
            </a:extLst>
          </p:cNvPr>
          <p:cNvSpPr>
            <a:spLocks noGrp="1"/>
          </p:cNvSpPr>
          <p:nvPr>
            <p:ph type="body" sz="quarter" idx="13"/>
          </p:nvPr>
        </p:nvSpPr>
        <p:spPr/>
        <p:txBody>
          <a:bodyPr/>
          <a:lstStyle/>
          <a:p>
            <a:r>
              <a:rPr lang="en-US"/>
              <a:t>Our mission is to drive prosperity through transport and infrastructure solutions.</a:t>
            </a:r>
          </a:p>
          <a:p>
            <a:endParaRPr lang="en-US"/>
          </a:p>
          <a:p>
            <a:endParaRPr lang="en-US"/>
          </a:p>
        </p:txBody>
      </p:sp>
      <p:sp>
        <p:nvSpPr>
          <p:cNvPr id="5" name="Platshållare för datum 4">
            <a:extLst>
              <a:ext uri="{FF2B5EF4-FFF2-40B4-BE49-F238E27FC236}">
                <a16:creationId xmlns:a16="http://schemas.microsoft.com/office/drawing/2014/main" id="{36840D3D-FFAF-C940-ACB8-F0B69A1521FB}"/>
              </a:ext>
            </a:extLst>
          </p:cNvPr>
          <p:cNvSpPr>
            <a:spLocks noGrp="1"/>
          </p:cNvSpPr>
          <p:nvPr>
            <p:ph type="dt" sz="half" idx="10"/>
          </p:nvPr>
        </p:nvSpPr>
        <p:spPr/>
        <p:txBody>
          <a:bodyPr/>
          <a:lstStyle/>
          <a:p>
            <a:fld id="{D65AFAF1-9707-43E7-99B1-0A07EABFDA30}" type="datetime1">
              <a:rPr lang="en-US" smtClean="0"/>
              <a:t>2/27/2023</a:t>
            </a:fld>
            <a:endParaRPr lang="en-US"/>
          </a:p>
        </p:txBody>
      </p:sp>
      <p:sp>
        <p:nvSpPr>
          <p:cNvPr id="7" name="Platshållare för bildnummer 6">
            <a:extLst>
              <a:ext uri="{FF2B5EF4-FFF2-40B4-BE49-F238E27FC236}">
                <a16:creationId xmlns:a16="http://schemas.microsoft.com/office/drawing/2014/main" id="{DD7172F1-968B-654C-AACB-6B4EBCF75113}"/>
              </a:ext>
            </a:extLst>
          </p:cNvPr>
          <p:cNvSpPr>
            <a:spLocks noGrp="1"/>
          </p:cNvSpPr>
          <p:nvPr>
            <p:ph type="sldNum" sz="quarter" idx="12"/>
          </p:nvPr>
        </p:nvSpPr>
        <p:spPr/>
        <p:txBody>
          <a:bodyPr/>
          <a:lstStyle/>
          <a:p>
            <a:fld id="{F4BB9EDD-1740-4E4A-8601-A7D0893F42E6}" type="slidenum">
              <a:rPr lang="en-US" smtClean="0"/>
              <a:pPr/>
              <a:t>41</a:t>
            </a:fld>
            <a:endParaRPr lang="en-US"/>
          </a:p>
        </p:txBody>
      </p:sp>
      <p:pic>
        <p:nvPicPr>
          <p:cNvPr id="8" name="Bildobjekt 7">
            <a:extLst>
              <a:ext uri="{FF2B5EF4-FFF2-40B4-BE49-F238E27FC236}">
                <a16:creationId xmlns:a16="http://schemas.microsoft.com/office/drawing/2014/main" id="{9B728E66-D7DB-414C-AE61-C736D6E4CF3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113253" y="357717"/>
            <a:ext cx="4324273" cy="3068260"/>
          </a:xfrm>
          <a:prstGeom prst="rect">
            <a:avLst/>
          </a:prstGeom>
          <a:solidFill>
            <a:schemeClr val="bg1"/>
          </a:solidFill>
        </p:spPr>
      </p:pic>
      <p:sp>
        <p:nvSpPr>
          <p:cNvPr id="3" name="Footer Placeholder 2">
            <a:extLst>
              <a:ext uri="{FF2B5EF4-FFF2-40B4-BE49-F238E27FC236}">
                <a16:creationId xmlns:a16="http://schemas.microsoft.com/office/drawing/2014/main" id="{BBE3347B-9520-4D9E-8191-59BC25472A45}"/>
              </a:ext>
            </a:extLst>
          </p:cNvPr>
          <p:cNvSpPr>
            <a:spLocks noGrp="1"/>
          </p:cNvSpPr>
          <p:nvPr>
            <p:ph type="ftr" sz="quarter" idx="11"/>
          </p:nvPr>
        </p:nvSpPr>
        <p:spPr/>
        <p:txBody>
          <a:bodyPr/>
          <a:lstStyle/>
          <a:p>
            <a:r>
              <a:rPr lang="it-IT" altLang="zh-CN"/>
              <a:t>Volvo CE - Company Presentation</a:t>
            </a:r>
            <a:endParaRPr lang="en-US"/>
          </a:p>
        </p:txBody>
      </p:sp>
    </p:spTree>
    <p:extLst>
      <p:ext uri="{BB962C8B-B14F-4D97-AF65-F5344CB8AC3E}">
        <p14:creationId xmlns:p14="http://schemas.microsoft.com/office/powerpoint/2010/main" val="2431723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414735F-DD35-6844-96DD-225C95CE47BD}"/>
              </a:ext>
            </a:extLst>
          </p:cNvPr>
          <p:cNvSpPr>
            <a:spLocks noGrp="1"/>
          </p:cNvSpPr>
          <p:nvPr>
            <p:ph type="dt" sz="half" idx="10"/>
          </p:nvPr>
        </p:nvSpPr>
        <p:spPr/>
        <p:txBody>
          <a:bodyPr/>
          <a:lstStyle/>
          <a:p>
            <a:pPr>
              <a:defRPr/>
            </a:pPr>
            <a:fld id="{4A6B7866-6856-4370-B1C3-A91C47008652}" type="datetime1">
              <a:rPr lang="sv-SE">
                <a:solidFill>
                  <a:srgbClr val="000000"/>
                </a:solidFill>
                <a:latin typeface="Volvo Novum SemiLight"/>
              </a:rPr>
              <a:pPr>
                <a:defRPr/>
              </a:pPr>
              <a:t>2023-02-27</a:t>
            </a:fld>
            <a:endParaRPr lang="en-US">
              <a:solidFill>
                <a:srgbClr val="000000"/>
              </a:solidFill>
              <a:latin typeface="Volvo Novum SemiLight"/>
            </a:endParaRPr>
          </a:p>
        </p:txBody>
      </p:sp>
      <p:sp>
        <p:nvSpPr>
          <p:cNvPr id="4" name="Platshållare för sidfot 3">
            <a:extLst>
              <a:ext uri="{FF2B5EF4-FFF2-40B4-BE49-F238E27FC236}">
                <a16:creationId xmlns:a16="http://schemas.microsoft.com/office/drawing/2014/main" id="{97E9AF53-E96B-F14B-8C46-150FFB98488B}"/>
              </a:ext>
            </a:extLst>
          </p:cNvPr>
          <p:cNvSpPr>
            <a:spLocks noGrp="1"/>
          </p:cNvSpPr>
          <p:nvPr>
            <p:ph type="ftr" sz="quarter" idx="11"/>
          </p:nvPr>
        </p:nvSpPr>
        <p:spPr/>
        <p:txBody>
          <a:bodyPr/>
          <a:lstStyle/>
          <a:p>
            <a:pPr>
              <a:defRPr/>
            </a:pPr>
            <a:r>
              <a:rPr lang="en-US">
                <a:solidFill>
                  <a:srgbClr val="000000"/>
                </a:solidFill>
                <a:latin typeface="Volvo Novum SemiLight"/>
                <a:ea typeface="+mn-lt"/>
                <a:cs typeface="Volvo Novum SemiLight"/>
              </a:rPr>
              <a:t>Company Presentation 2023</a:t>
            </a:r>
            <a:endParaRPr lang="en-US">
              <a:solidFill>
                <a:srgbClr val="000000"/>
              </a:solidFill>
              <a:latin typeface="Volvo Novum SemiLight"/>
            </a:endParaRPr>
          </a:p>
        </p:txBody>
      </p:sp>
      <p:sp>
        <p:nvSpPr>
          <p:cNvPr id="5" name="Platshållare för bildnummer 4">
            <a:extLst>
              <a:ext uri="{FF2B5EF4-FFF2-40B4-BE49-F238E27FC236}">
                <a16:creationId xmlns:a16="http://schemas.microsoft.com/office/drawing/2014/main" id="{EFB7C2DC-BE96-4B48-A108-835ACC6FC922}"/>
              </a:ext>
            </a:extLst>
          </p:cNvPr>
          <p:cNvSpPr>
            <a:spLocks noGrp="1"/>
          </p:cNvSpPr>
          <p:nvPr>
            <p:ph type="sldNum" sz="quarter" idx="12"/>
          </p:nvPr>
        </p:nvSpPr>
        <p:spPr/>
        <p:txBody>
          <a:bodyPr/>
          <a:lstStyle/>
          <a:p>
            <a:pPr>
              <a:defRPr/>
            </a:pPr>
            <a:fld id="{F4BB9EDD-1740-4E4A-8601-A7D0893F42E6}" type="slidenum">
              <a:rPr lang="en-US">
                <a:solidFill>
                  <a:srgbClr val="000000"/>
                </a:solidFill>
                <a:latin typeface="Volvo Novum SemiLight"/>
              </a:rPr>
              <a:pPr>
                <a:defRPr/>
              </a:pPr>
              <a:t>42</a:t>
            </a:fld>
            <a:endParaRPr lang="en-US">
              <a:solidFill>
                <a:srgbClr val="000000"/>
              </a:solidFill>
              <a:latin typeface="Volvo Novum SemiLight"/>
            </a:endParaRPr>
          </a:p>
        </p:txBody>
      </p:sp>
      <p:sp>
        <p:nvSpPr>
          <p:cNvPr id="6" name="Rubrik 5">
            <a:extLst>
              <a:ext uri="{FF2B5EF4-FFF2-40B4-BE49-F238E27FC236}">
                <a16:creationId xmlns:a16="http://schemas.microsoft.com/office/drawing/2014/main" id="{EA83C40D-F6FC-644B-A3DA-6C48563C01C4}"/>
              </a:ext>
            </a:extLst>
          </p:cNvPr>
          <p:cNvSpPr>
            <a:spLocks noGrp="1"/>
          </p:cNvSpPr>
          <p:nvPr>
            <p:ph type="title"/>
          </p:nvPr>
        </p:nvSpPr>
        <p:spPr/>
        <p:txBody>
          <a:bodyPr/>
          <a:lstStyle/>
          <a:p>
            <a:r>
              <a:rPr lang="en-US"/>
              <a:t>Net sales</a:t>
            </a:r>
          </a:p>
        </p:txBody>
      </p:sp>
      <p:sp>
        <p:nvSpPr>
          <p:cNvPr id="7" name="Platshållare för text 6">
            <a:extLst>
              <a:ext uri="{FF2B5EF4-FFF2-40B4-BE49-F238E27FC236}">
                <a16:creationId xmlns:a16="http://schemas.microsoft.com/office/drawing/2014/main" id="{9C997284-A29E-8D4D-B61D-D2E201BA7531}"/>
              </a:ext>
            </a:extLst>
          </p:cNvPr>
          <p:cNvSpPr>
            <a:spLocks noGrp="1"/>
          </p:cNvSpPr>
          <p:nvPr>
            <p:ph type="body" sz="quarter" idx="14"/>
          </p:nvPr>
        </p:nvSpPr>
        <p:spPr/>
        <p:txBody>
          <a:bodyPr/>
          <a:lstStyle/>
          <a:p>
            <a:r>
              <a:rPr lang="en-US">
                <a:solidFill>
                  <a:schemeClr val="tx1">
                    <a:lumMod val="85000"/>
                    <a:lumOff val="15000"/>
                  </a:schemeClr>
                </a:solidFill>
              </a:rPr>
              <a:t>Volvo Group’s net sales 2018-2022, BSEK.</a:t>
            </a:r>
            <a:endParaRPr lang="en-US"/>
          </a:p>
          <a:p>
            <a:endParaRPr lang="en-US"/>
          </a:p>
        </p:txBody>
      </p:sp>
      <p:graphicFrame>
        <p:nvGraphicFramePr>
          <p:cNvPr id="8" name="Diagram 7">
            <a:extLst>
              <a:ext uri="{FF2B5EF4-FFF2-40B4-BE49-F238E27FC236}">
                <a16:creationId xmlns:a16="http://schemas.microsoft.com/office/drawing/2014/main" id="{A3C01DD1-7A80-4C47-B6AB-5E1DF2730111}"/>
              </a:ext>
            </a:extLst>
          </p:cNvPr>
          <p:cNvGraphicFramePr/>
          <p:nvPr/>
        </p:nvGraphicFramePr>
        <p:xfrm>
          <a:off x="2073161" y="689645"/>
          <a:ext cx="4314563" cy="13140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Diagram 8">
            <a:extLst>
              <a:ext uri="{FF2B5EF4-FFF2-40B4-BE49-F238E27FC236}">
                <a16:creationId xmlns:a16="http://schemas.microsoft.com/office/drawing/2014/main" id="{E37E0203-206F-5D44-ACEF-77779652C5CD}"/>
              </a:ext>
            </a:extLst>
          </p:cNvPr>
          <p:cNvGraphicFramePr/>
          <p:nvPr/>
        </p:nvGraphicFramePr>
        <p:xfrm>
          <a:off x="359725" y="1193515"/>
          <a:ext cx="2045463" cy="2061972"/>
        </p:xfrm>
        <a:graphic>
          <a:graphicData uri="http://schemas.openxmlformats.org/drawingml/2006/chart">
            <c:chart xmlns:c="http://schemas.openxmlformats.org/drawingml/2006/chart" xmlns:r="http://schemas.openxmlformats.org/officeDocument/2006/relationships" r:id="rId3"/>
          </a:graphicData>
        </a:graphic>
      </p:graphicFrame>
      <p:sp>
        <p:nvSpPr>
          <p:cNvPr id="10" name="Rektangel 9">
            <a:extLst>
              <a:ext uri="{FF2B5EF4-FFF2-40B4-BE49-F238E27FC236}">
                <a16:creationId xmlns:a16="http://schemas.microsoft.com/office/drawing/2014/main" id="{38586B70-94FC-A745-9E25-13863A2EC630}"/>
              </a:ext>
            </a:extLst>
          </p:cNvPr>
          <p:cNvSpPr/>
          <p:nvPr/>
        </p:nvSpPr>
        <p:spPr>
          <a:xfrm>
            <a:off x="3563016" y="570772"/>
            <a:ext cx="1482290" cy="196977"/>
          </a:xfrm>
          <a:prstGeom prst="rect">
            <a:avLst/>
          </a:prstGeom>
        </p:spPr>
        <p:txBody>
          <a:bodyPr wrap="square">
            <a:spAutoFit/>
          </a:bodyPr>
          <a:lstStyle/>
          <a:p>
            <a:pPr algn="ctr">
              <a:defRPr/>
            </a:pPr>
            <a:r>
              <a:rPr lang="en-US" sz="680">
                <a:solidFill>
                  <a:srgbClr val="000000"/>
                </a:solidFill>
                <a:latin typeface="Volvo Novum Medium"/>
                <a:cs typeface="Arial" panose="020B0604020202020204" pitchFamily="34" charset="0"/>
              </a:rPr>
              <a:t>Share of net sales by segment</a:t>
            </a:r>
          </a:p>
        </p:txBody>
      </p:sp>
      <p:sp>
        <p:nvSpPr>
          <p:cNvPr id="11" name="Rektangel 10">
            <a:extLst>
              <a:ext uri="{FF2B5EF4-FFF2-40B4-BE49-F238E27FC236}">
                <a16:creationId xmlns:a16="http://schemas.microsoft.com/office/drawing/2014/main" id="{202C3DD5-68D9-8F4F-AAFD-31887B2CA7F0}"/>
              </a:ext>
            </a:extLst>
          </p:cNvPr>
          <p:cNvSpPr/>
          <p:nvPr/>
        </p:nvSpPr>
        <p:spPr>
          <a:xfrm>
            <a:off x="3455772" y="2100807"/>
            <a:ext cx="1696778" cy="196977"/>
          </a:xfrm>
          <a:prstGeom prst="rect">
            <a:avLst/>
          </a:prstGeom>
        </p:spPr>
        <p:txBody>
          <a:bodyPr wrap="square">
            <a:spAutoFit/>
          </a:bodyPr>
          <a:lstStyle/>
          <a:p>
            <a:pPr algn="ctr">
              <a:defRPr/>
            </a:pPr>
            <a:r>
              <a:rPr lang="en-US" sz="680">
                <a:solidFill>
                  <a:srgbClr val="000000"/>
                </a:solidFill>
                <a:latin typeface="Volvo Novum Medium"/>
                <a:cs typeface="Arial" panose="020B0604020202020204" pitchFamily="34" charset="0"/>
              </a:rPr>
              <a:t>Share of net sales by revenue type</a:t>
            </a:r>
          </a:p>
        </p:txBody>
      </p:sp>
      <p:graphicFrame>
        <p:nvGraphicFramePr>
          <p:cNvPr id="12" name="Diagram 11">
            <a:extLst>
              <a:ext uri="{FF2B5EF4-FFF2-40B4-BE49-F238E27FC236}">
                <a16:creationId xmlns:a16="http://schemas.microsoft.com/office/drawing/2014/main" id="{1906625F-991B-A84D-8BB0-B0E1D285D9A5}"/>
              </a:ext>
            </a:extLst>
          </p:cNvPr>
          <p:cNvGraphicFramePr/>
          <p:nvPr/>
        </p:nvGraphicFramePr>
        <p:xfrm>
          <a:off x="3109607" y="2224503"/>
          <a:ext cx="3088547" cy="131405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49013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414735F-DD35-6844-96DD-225C95CE47BD}"/>
              </a:ext>
            </a:extLst>
          </p:cNvPr>
          <p:cNvSpPr>
            <a:spLocks noGrp="1"/>
          </p:cNvSpPr>
          <p:nvPr>
            <p:ph type="dt" sz="half" idx="10"/>
          </p:nvPr>
        </p:nvSpPr>
        <p:spPr/>
        <p:txBody>
          <a:bodyPr/>
          <a:lstStyle/>
          <a:p>
            <a:pPr>
              <a:defRPr/>
            </a:pPr>
            <a:fld id="{58020EEC-A323-4E9F-BDCE-D978A867C328}" type="datetime1">
              <a:rPr lang="sv-SE">
                <a:solidFill>
                  <a:srgbClr val="000000"/>
                </a:solidFill>
                <a:latin typeface="Volvo Novum SemiLight"/>
              </a:rPr>
              <a:pPr>
                <a:defRPr/>
              </a:pPr>
              <a:t>2023-02-27</a:t>
            </a:fld>
            <a:endParaRPr lang="en-US">
              <a:solidFill>
                <a:srgbClr val="000000"/>
              </a:solidFill>
              <a:latin typeface="Volvo Novum SemiLight"/>
            </a:endParaRPr>
          </a:p>
        </p:txBody>
      </p:sp>
      <p:sp>
        <p:nvSpPr>
          <p:cNvPr id="4" name="Platshållare för sidfot 3">
            <a:extLst>
              <a:ext uri="{FF2B5EF4-FFF2-40B4-BE49-F238E27FC236}">
                <a16:creationId xmlns:a16="http://schemas.microsoft.com/office/drawing/2014/main" id="{97E9AF53-E96B-F14B-8C46-150FFB98488B}"/>
              </a:ext>
            </a:extLst>
          </p:cNvPr>
          <p:cNvSpPr>
            <a:spLocks noGrp="1"/>
          </p:cNvSpPr>
          <p:nvPr>
            <p:ph type="ftr" sz="quarter" idx="11"/>
          </p:nvPr>
        </p:nvSpPr>
        <p:spPr/>
        <p:txBody>
          <a:bodyPr/>
          <a:lstStyle/>
          <a:p>
            <a:pPr>
              <a:defRPr/>
            </a:pPr>
            <a:r>
              <a:rPr lang="en-US">
                <a:solidFill>
                  <a:srgbClr val="000000"/>
                </a:solidFill>
                <a:latin typeface="Volvo Novum SemiLight"/>
                <a:ea typeface="+mn-lt"/>
                <a:cs typeface="Volvo Novum SemiLight"/>
              </a:rPr>
              <a:t>Company Presentation 2023</a:t>
            </a:r>
            <a:endParaRPr lang="en-US">
              <a:solidFill>
                <a:srgbClr val="000000"/>
              </a:solidFill>
              <a:latin typeface="Volvo Novum SemiLight"/>
            </a:endParaRPr>
          </a:p>
        </p:txBody>
      </p:sp>
      <p:sp>
        <p:nvSpPr>
          <p:cNvPr id="5" name="Platshållare för bildnummer 4">
            <a:extLst>
              <a:ext uri="{FF2B5EF4-FFF2-40B4-BE49-F238E27FC236}">
                <a16:creationId xmlns:a16="http://schemas.microsoft.com/office/drawing/2014/main" id="{EFB7C2DC-BE96-4B48-A108-835ACC6FC922}"/>
              </a:ext>
            </a:extLst>
          </p:cNvPr>
          <p:cNvSpPr>
            <a:spLocks noGrp="1"/>
          </p:cNvSpPr>
          <p:nvPr>
            <p:ph type="sldNum" sz="quarter" idx="12"/>
          </p:nvPr>
        </p:nvSpPr>
        <p:spPr/>
        <p:txBody>
          <a:bodyPr/>
          <a:lstStyle/>
          <a:p>
            <a:pPr>
              <a:defRPr/>
            </a:pPr>
            <a:fld id="{F4BB9EDD-1740-4E4A-8601-A7D0893F42E6}" type="slidenum">
              <a:rPr lang="en-US">
                <a:solidFill>
                  <a:srgbClr val="000000"/>
                </a:solidFill>
                <a:latin typeface="Volvo Novum SemiLight"/>
              </a:rPr>
              <a:pPr>
                <a:defRPr/>
              </a:pPr>
              <a:t>43</a:t>
            </a:fld>
            <a:endParaRPr lang="en-US">
              <a:solidFill>
                <a:srgbClr val="000000"/>
              </a:solidFill>
              <a:latin typeface="Volvo Novum SemiLight"/>
            </a:endParaRPr>
          </a:p>
        </p:txBody>
      </p:sp>
      <p:sp>
        <p:nvSpPr>
          <p:cNvPr id="6" name="Rubrik 5">
            <a:extLst>
              <a:ext uri="{FF2B5EF4-FFF2-40B4-BE49-F238E27FC236}">
                <a16:creationId xmlns:a16="http://schemas.microsoft.com/office/drawing/2014/main" id="{EA83C40D-F6FC-644B-A3DA-6C48563C01C4}"/>
              </a:ext>
            </a:extLst>
          </p:cNvPr>
          <p:cNvSpPr>
            <a:spLocks noGrp="1"/>
          </p:cNvSpPr>
          <p:nvPr>
            <p:ph type="title"/>
          </p:nvPr>
        </p:nvSpPr>
        <p:spPr/>
        <p:txBody>
          <a:bodyPr/>
          <a:lstStyle/>
          <a:p>
            <a:r>
              <a:rPr lang="en-US"/>
              <a:t>Adjusted operating income</a:t>
            </a:r>
          </a:p>
        </p:txBody>
      </p:sp>
      <p:sp>
        <p:nvSpPr>
          <p:cNvPr id="7" name="Platshållare för text 6">
            <a:extLst>
              <a:ext uri="{FF2B5EF4-FFF2-40B4-BE49-F238E27FC236}">
                <a16:creationId xmlns:a16="http://schemas.microsoft.com/office/drawing/2014/main" id="{9C997284-A29E-8D4D-B61D-D2E201BA7531}"/>
              </a:ext>
            </a:extLst>
          </p:cNvPr>
          <p:cNvSpPr>
            <a:spLocks noGrp="1"/>
          </p:cNvSpPr>
          <p:nvPr>
            <p:ph type="body" sz="quarter" idx="14"/>
          </p:nvPr>
        </p:nvSpPr>
        <p:spPr/>
        <p:txBody>
          <a:bodyPr/>
          <a:lstStyle/>
          <a:p>
            <a:r>
              <a:rPr lang="en-US">
                <a:solidFill>
                  <a:schemeClr val="tx1">
                    <a:lumMod val="85000"/>
                    <a:lumOff val="15000"/>
                  </a:schemeClr>
                </a:solidFill>
              </a:rPr>
              <a:t>Volvo Group’s adjusted operating income 2018–2022, BSEK.</a:t>
            </a:r>
            <a:br>
              <a:rPr lang="en-US">
                <a:solidFill>
                  <a:schemeClr val="tx1">
                    <a:lumMod val="85000"/>
                    <a:lumOff val="15000"/>
                  </a:schemeClr>
                </a:solidFill>
              </a:rPr>
            </a:br>
            <a:endParaRPr lang="en-US"/>
          </a:p>
        </p:txBody>
      </p:sp>
      <p:graphicFrame>
        <p:nvGraphicFramePr>
          <p:cNvPr id="13" name="Tabell 12">
            <a:extLst>
              <a:ext uri="{FF2B5EF4-FFF2-40B4-BE49-F238E27FC236}">
                <a16:creationId xmlns:a16="http://schemas.microsoft.com/office/drawing/2014/main" id="{ABC0B079-F484-6349-8CAA-3A208CCE2958}"/>
              </a:ext>
            </a:extLst>
          </p:cNvPr>
          <p:cNvGraphicFramePr>
            <a:graphicFrameLocks noGrp="1"/>
          </p:cNvGraphicFramePr>
          <p:nvPr/>
        </p:nvGraphicFramePr>
        <p:xfrm>
          <a:off x="4810549" y="884801"/>
          <a:ext cx="1160962" cy="2168150"/>
        </p:xfrm>
        <a:graphic>
          <a:graphicData uri="http://schemas.openxmlformats.org/drawingml/2006/table">
            <a:tbl>
              <a:tblPr firstRow="1" bandRow="1">
                <a:tableStyleId>{5C22544A-7EE6-4342-B048-85BDC9FD1C3A}</a:tableStyleId>
              </a:tblPr>
              <a:tblGrid>
                <a:gridCol w="1160962">
                  <a:extLst>
                    <a:ext uri="{9D8B030D-6E8A-4147-A177-3AD203B41FA5}">
                      <a16:colId xmlns:a16="http://schemas.microsoft.com/office/drawing/2014/main" val="4147361913"/>
                    </a:ext>
                  </a:extLst>
                </a:gridCol>
              </a:tblGrid>
              <a:tr h="542435">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mj-lt"/>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mj-lt"/>
                      </a:endParaRPr>
                    </a:p>
                  </a:txBody>
                  <a:tcPr marL="0" marR="0" marT="0" marB="61226" anchor="b">
                    <a:lnL w="12700" cmpd="sng">
                      <a:noFill/>
                    </a:lnL>
                    <a:lnR w="12700" cmpd="sng">
                      <a:noFill/>
                    </a:lnR>
                    <a:lnT w="12700" cmpd="sng">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5527927"/>
                  </a:ext>
                </a:extLst>
              </a:tr>
              <a:tr h="325143">
                <a:tc>
                  <a:txBody>
                    <a:bodyPr/>
                    <a:lstStyle/>
                    <a:p>
                      <a:pPr algn="l"/>
                      <a:r>
                        <a:rPr lang="sv-SE" sz="1000" b="1" kern="1200">
                          <a:solidFill>
                            <a:schemeClr val="tx1"/>
                          </a:solidFill>
                          <a:highlight>
                            <a:srgbClr val="8DC9BF"/>
                          </a:highlight>
                          <a:latin typeface="+mn-lt"/>
                          <a:ea typeface="+mn-ea"/>
                          <a:cs typeface="+mn-cs"/>
                        </a:rPr>
                        <a:t>2022:</a:t>
                      </a:r>
                      <a:r>
                        <a:rPr lang="sv-SE" sz="1000" b="0" kern="1200">
                          <a:solidFill>
                            <a:schemeClr val="tx1"/>
                          </a:solidFill>
                          <a:highlight>
                            <a:srgbClr val="8DC9BF"/>
                          </a:highlight>
                          <a:latin typeface="+mn-lt"/>
                          <a:ea typeface="+mn-ea"/>
                          <a:cs typeface="+mn-cs"/>
                        </a:rPr>
                        <a:t>10.7%</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3364758"/>
                  </a:ext>
                </a:extLst>
              </a:tr>
              <a:tr h="325143">
                <a:tc>
                  <a:txBody>
                    <a:bodyPr/>
                    <a:lstStyle/>
                    <a:p>
                      <a:pPr algn="l"/>
                      <a:r>
                        <a:rPr lang="sv-SE" sz="1000" b="0" kern="1200">
                          <a:solidFill>
                            <a:schemeClr val="tx1"/>
                          </a:solidFill>
                          <a:latin typeface="+mj-lt"/>
                          <a:ea typeface="+mn-ea"/>
                          <a:cs typeface="+mn-cs"/>
                        </a:rPr>
                        <a:t>2021: </a:t>
                      </a:r>
                      <a:r>
                        <a:rPr lang="sv-SE" sz="1000" b="0" kern="1200">
                          <a:solidFill>
                            <a:schemeClr val="tx1"/>
                          </a:solidFill>
                          <a:latin typeface="+mn-lt"/>
                          <a:ea typeface="+mn-ea"/>
                          <a:cs typeface="+mn-cs"/>
                        </a:rPr>
                        <a:t>11.0%</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0607291"/>
                  </a:ext>
                </a:extLst>
              </a:tr>
              <a:tr h="325143">
                <a:tc>
                  <a:txBody>
                    <a:bodyPr/>
                    <a:lstStyle/>
                    <a:p>
                      <a:pPr algn="l"/>
                      <a:r>
                        <a:rPr lang="sv-SE" sz="1000" b="1" kern="1200">
                          <a:solidFill>
                            <a:schemeClr val="tx1"/>
                          </a:solidFill>
                          <a:latin typeface="+mn-lt"/>
                          <a:ea typeface="+mn-ea"/>
                          <a:cs typeface="+mn-cs"/>
                        </a:rPr>
                        <a:t>2020: </a:t>
                      </a:r>
                      <a:r>
                        <a:rPr lang="sv-SE" sz="1000" b="0" kern="1200">
                          <a:solidFill>
                            <a:schemeClr val="tx1"/>
                          </a:solidFill>
                          <a:latin typeface="+mn-lt"/>
                          <a:ea typeface="+mn-ea"/>
                          <a:cs typeface="+mn-cs"/>
                        </a:rPr>
                        <a:t>8.4%</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863691"/>
                  </a:ext>
                </a:extLst>
              </a:tr>
              <a:tr h="325143">
                <a:tc>
                  <a:txBody>
                    <a:bodyPr/>
                    <a:lstStyle/>
                    <a:p>
                      <a:pPr algn="l"/>
                      <a:r>
                        <a:rPr lang="sv-SE" sz="1000" b="1" kern="1200">
                          <a:solidFill>
                            <a:schemeClr val="tx1"/>
                          </a:solidFill>
                          <a:latin typeface="+mn-lt"/>
                          <a:ea typeface="+mn-ea"/>
                          <a:cs typeface="+mn-cs"/>
                        </a:rPr>
                        <a:t>2019: </a:t>
                      </a:r>
                      <a:r>
                        <a:rPr lang="sv-SE" sz="1000" b="0" kern="1200">
                          <a:solidFill>
                            <a:schemeClr val="tx1"/>
                          </a:solidFill>
                          <a:latin typeface="+mn-lt"/>
                          <a:ea typeface="+mn-ea"/>
                          <a:cs typeface="+mn-cs"/>
                        </a:rPr>
                        <a:t>11.1%</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90300"/>
                  </a:ext>
                </a:extLst>
              </a:tr>
              <a:tr h="325143">
                <a:tc>
                  <a:txBody>
                    <a:bodyPr/>
                    <a:lstStyle/>
                    <a:p>
                      <a:pPr algn="l"/>
                      <a:r>
                        <a:rPr lang="sv-SE" sz="1000" b="1" kern="1200">
                          <a:solidFill>
                            <a:schemeClr val="tx1"/>
                          </a:solidFill>
                          <a:latin typeface="+mn-lt"/>
                          <a:ea typeface="+mn-ea"/>
                          <a:cs typeface="+mn-cs"/>
                        </a:rPr>
                        <a:t>2018: </a:t>
                      </a:r>
                      <a:r>
                        <a:rPr lang="sv-SE" sz="1000" b="0" kern="1200">
                          <a:solidFill>
                            <a:schemeClr val="tx1"/>
                          </a:solidFill>
                          <a:latin typeface="+mn-lt"/>
                          <a:ea typeface="+mn-ea"/>
                          <a:cs typeface="+mn-cs"/>
                        </a:rPr>
                        <a:t>10.4%</a:t>
                      </a:r>
                    </a:p>
                  </a:txBody>
                  <a:tcPr marL="0" marR="0" marT="0" marB="0" anchor="ctr">
                    <a:lnL w="12700" cmpd="sng">
                      <a:noFill/>
                    </a:lnL>
                    <a:lnR w="12700" cmpd="sng">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7259806"/>
                  </a:ext>
                </a:extLst>
              </a:tr>
            </a:tbl>
          </a:graphicData>
        </a:graphic>
      </p:graphicFrame>
      <p:sp>
        <p:nvSpPr>
          <p:cNvPr id="14" name="Rubrik 1">
            <a:extLst>
              <a:ext uri="{FF2B5EF4-FFF2-40B4-BE49-F238E27FC236}">
                <a16:creationId xmlns:a16="http://schemas.microsoft.com/office/drawing/2014/main" id="{1C154805-0FB8-604E-82E2-F34975721A49}"/>
              </a:ext>
            </a:extLst>
          </p:cNvPr>
          <p:cNvSpPr txBox="1">
            <a:spLocks/>
          </p:cNvSpPr>
          <p:nvPr/>
        </p:nvSpPr>
        <p:spPr>
          <a:xfrm>
            <a:off x="4794012" y="987005"/>
            <a:ext cx="1938833" cy="484101"/>
          </a:xfrm>
          <a:prstGeom prst="rect">
            <a:avLst/>
          </a:prstGeom>
        </p:spPr>
        <p:txBody>
          <a:bodyPr vert="horz" wrap="none" lIns="0" tIns="25919" rIns="51838" bIns="25919" rtlCol="0" anchor="t" anchorCtr="0">
            <a:noAutofit/>
          </a:bodyPr>
          <a:lstStyle>
            <a:lvl1pPr algn="l" defTabSz="967710" rtl="0" eaLnBrk="1" latinLnBrk="0" hangingPunct="1">
              <a:lnSpc>
                <a:spcPct val="100000"/>
              </a:lnSpc>
              <a:spcBef>
                <a:spcPct val="0"/>
              </a:spcBef>
              <a:buNone/>
              <a:defRPr lang="en-US" sz="2400" b="0" kern="1200">
                <a:solidFill>
                  <a:schemeClr val="tx1"/>
                </a:solidFill>
                <a:latin typeface="+mj-lt"/>
                <a:ea typeface="+mj-ea"/>
                <a:cs typeface="+mn-cs"/>
              </a:defRPr>
            </a:lvl1pPr>
          </a:lstStyle>
          <a:p>
            <a:pPr defTabSz="548575">
              <a:defRPr/>
            </a:pPr>
            <a:r>
              <a:rPr lang="en-US" sz="1020">
                <a:solidFill>
                  <a:srgbClr val="000000"/>
                </a:solidFill>
                <a:latin typeface="Volvo Novum Medium"/>
              </a:rPr>
              <a:t>Adjusted </a:t>
            </a:r>
            <a:br>
              <a:rPr lang="en-US" sz="1020">
                <a:solidFill>
                  <a:srgbClr val="000000"/>
                </a:solidFill>
                <a:latin typeface="Volvo Novum Medium"/>
              </a:rPr>
            </a:br>
            <a:r>
              <a:rPr lang="en-US" sz="1020">
                <a:solidFill>
                  <a:srgbClr val="000000"/>
                </a:solidFill>
                <a:latin typeface="Volvo Novum Medium"/>
              </a:rPr>
              <a:t>operating margin:</a:t>
            </a:r>
          </a:p>
        </p:txBody>
      </p:sp>
      <p:graphicFrame>
        <p:nvGraphicFramePr>
          <p:cNvPr id="15" name="Diagram 14">
            <a:extLst>
              <a:ext uri="{FF2B5EF4-FFF2-40B4-BE49-F238E27FC236}">
                <a16:creationId xmlns:a16="http://schemas.microsoft.com/office/drawing/2014/main" id="{7450A68F-3F87-AA44-805C-49408EB10E07}"/>
              </a:ext>
            </a:extLst>
          </p:cNvPr>
          <p:cNvGraphicFramePr/>
          <p:nvPr/>
        </p:nvGraphicFramePr>
        <p:xfrm>
          <a:off x="408278" y="1389181"/>
          <a:ext cx="3877666" cy="18674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804745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4">
            <a:extLst>
              <a:ext uri="{FF2B5EF4-FFF2-40B4-BE49-F238E27FC236}">
                <a16:creationId xmlns:a16="http://schemas.microsoft.com/office/drawing/2014/main" id="{A6635376-BF1E-7F46-A402-B8B091F550D7}"/>
              </a:ext>
            </a:extLst>
          </p:cNvPr>
          <p:cNvPicPr>
            <a:picLocks noGrp="1" noChangeAspect="1"/>
          </p:cNvPicPr>
          <p:nvPr>
            <p:ph type="pic" sz="quarter" idx="20"/>
          </p:nvPr>
        </p:nvPicPr>
        <p:blipFill>
          <a:blip r:embed="rId2" cstate="email">
            <a:extLst>
              <a:ext uri="{28A0092B-C50C-407E-A947-70E740481C1C}">
                <a14:useLocalDpi xmlns:a14="http://schemas.microsoft.com/office/drawing/2010/main"/>
              </a:ext>
            </a:extLst>
          </a:blip>
          <a:srcRect/>
          <a:stretch/>
        </p:blipFill>
        <p:spPr>
          <a:xfrm>
            <a:off x="102" y="-42"/>
            <a:ext cx="6911771" cy="3887871"/>
          </a:xfrm>
        </p:spPr>
      </p:pic>
      <p:sp>
        <p:nvSpPr>
          <p:cNvPr id="3" name="Platshållare för text 2">
            <a:extLst>
              <a:ext uri="{FF2B5EF4-FFF2-40B4-BE49-F238E27FC236}">
                <a16:creationId xmlns:a16="http://schemas.microsoft.com/office/drawing/2014/main" id="{7364198D-7CDA-534D-95AF-36DABD370815}"/>
              </a:ext>
            </a:extLst>
          </p:cNvPr>
          <p:cNvSpPr>
            <a:spLocks noGrp="1"/>
          </p:cNvSpPr>
          <p:nvPr>
            <p:ph type="body" sz="quarter" idx="16"/>
          </p:nvPr>
        </p:nvSpPr>
        <p:spPr/>
        <p:txBody>
          <a:bodyPr/>
          <a:lstStyle/>
          <a:p>
            <a:endParaRPr lang="en-US"/>
          </a:p>
        </p:txBody>
      </p:sp>
      <p:sp>
        <p:nvSpPr>
          <p:cNvPr id="5" name="Platshållare för datum 4">
            <a:extLst>
              <a:ext uri="{FF2B5EF4-FFF2-40B4-BE49-F238E27FC236}">
                <a16:creationId xmlns:a16="http://schemas.microsoft.com/office/drawing/2014/main" id="{F4644129-AE23-B04C-A293-7910F0A52092}"/>
              </a:ext>
            </a:extLst>
          </p:cNvPr>
          <p:cNvSpPr>
            <a:spLocks noGrp="1"/>
          </p:cNvSpPr>
          <p:nvPr>
            <p:ph type="dt" sz="half" idx="17"/>
          </p:nvPr>
        </p:nvSpPr>
        <p:spPr/>
        <p:txBody>
          <a:bodyPr/>
          <a:lstStyle/>
          <a:p>
            <a:fld id="{5DA96DB3-905D-4DC5-916D-17141709AEDC}" type="datetime1">
              <a:rPr lang="en-US" smtClean="0"/>
              <a:t>2/27/2023</a:t>
            </a:fld>
            <a:endParaRPr lang="en-US"/>
          </a:p>
        </p:txBody>
      </p:sp>
      <p:sp>
        <p:nvSpPr>
          <p:cNvPr id="7" name="Platshållare för bildnummer 6">
            <a:extLst>
              <a:ext uri="{FF2B5EF4-FFF2-40B4-BE49-F238E27FC236}">
                <a16:creationId xmlns:a16="http://schemas.microsoft.com/office/drawing/2014/main" id="{A87B745C-1F5E-9F48-A178-4C3CD8A0F2FC}"/>
              </a:ext>
            </a:extLst>
          </p:cNvPr>
          <p:cNvSpPr>
            <a:spLocks noGrp="1"/>
          </p:cNvSpPr>
          <p:nvPr>
            <p:ph type="sldNum" sz="quarter" idx="19"/>
          </p:nvPr>
        </p:nvSpPr>
        <p:spPr/>
        <p:txBody>
          <a:bodyPr/>
          <a:lstStyle/>
          <a:p>
            <a:fld id="{F4BB9EDD-1740-4E4A-8601-A7D0893F42E6}" type="slidenum">
              <a:rPr lang="en-US" smtClean="0"/>
              <a:pPr/>
              <a:t>44</a:t>
            </a:fld>
            <a:endParaRPr lang="en-US"/>
          </a:p>
        </p:txBody>
      </p:sp>
      <p:sp>
        <p:nvSpPr>
          <p:cNvPr id="10" name="Rubrik 6">
            <a:extLst>
              <a:ext uri="{FF2B5EF4-FFF2-40B4-BE49-F238E27FC236}">
                <a16:creationId xmlns:a16="http://schemas.microsoft.com/office/drawing/2014/main" id="{0A13750F-5618-1341-A0CC-5DB523CE58B2}"/>
              </a:ext>
            </a:extLst>
          </p:cNvPr>
          <p:cNvSpPr>
            <a:spLocks noGrp="1"/>
          </p:cNvSpPr>
          <p:nvPr>
            <p:ph type="ctrTitle"/>
          </p:nvPr>
        </p:nvSpPr>
        <p:spPr>
          <a:xfrm>
            <a:off x="814703" y="1878561"/>
            <a:ext cx="5282570" cy="992322"/>
          </a:xfrm>
        </p:spPr>
        <p:txBody>
          <a:bodyPr/>
          <a:lstStyle/>
          <a:p>
            <a:r>
              <a:rPr lang="en-US">
                <a:solidFill>
                  <a:schemeClr val="bg1"/>
                </a:solidFill>
              </a:rPr>
              <a:t>we shape the world</a:t>
            </a:r>
          </a:p>
        </p:txBody>
      </p:sp>
      <p:sp>
        <p:nvSpPr>
          <p:cNvPr id="11" name="Platshållare för text 11">
            <a:extLst>
              <a:ext uri="{FF2B5EF4-FFF2-40B4-BE49-F238E27FC236}">
                <a16:creationId xmlns:a16="http://schemas.microsoft.com/office/drawing/2014/main" id="{0E1005E9-D21E-684F-9714-A75F06096535}"/>
              </a:ext>
            </a:extLst>
          </p:cNvPr>
          <p:cNvSpPr txBox="1">
            <a:spLocks/>
          </p:cNvSpPr>
          <p:nvPr/>
        </p:nvSpPr>
        <p:spPr>
          <a:xfrm>
            <a:off x="102" y="1916124"/>
            <a:ext cx="6911771" cy="142411"/>
          </a:xfrm>
          <a:prstGeom prst="rect">
            <a:avLst/>
          </a:prstGeom>
        </p:spPr>
        <p:txBody>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algn="ctr">
              <a:buNone/>
            </a:pPr>
            <a:r>
              <a:rPr lang="en-US" sz="1020">
                <a:solidFill>
                  <a:schemeClr val="bg1"/>
                </a:solidFill>
              </a:rPr>
              <a:t>Together</a:t>
            </a:r>
          </a:p>
        </p:txBody>
      </p:sp>
      <p:sp>
        <p:nvSpPr>
          <p:cNvPr id="12" name="Platshållare för text 11">
            <a:extLst>
              <a:ext uri="{FF2B5EF4-FFF2-40B4-BE49-F238E27FC236}">
                <a16:creationId xmlns:a16="http://schemas.microsoft.com/office/drawing/2014/main" id="{0BD789DE-585C-1541-9C79-2F2D88B155C6}"/>
              </a:ext>
            </a:extLst>
          </p:cNvPr>
          <p:cNvSpPr txBox="1">
            <a:spLocks/>
          </p:cNvSpPr>
          <p:nvPr/>
        </p:nvSpPr>
        <p:spPr>
          <a:xfrm>
            <a:off x="102" y="2604939"/>
            <a:ext cx="6911771" cy="142411"/>
          </a:xfrm>
          <a:prstGeom prst="rect">
            <a:avLst/>
          </a:prstGeom>
        </p:spPr>
        <p:txBody>
          <a:bodyPr/>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algn="ctr">
              <a:buNone/>
            </a:pPr>
            <a:r>
              <a:rPr lang="en-US" sz="1020">
                <a:solidFill>
                  <a:schemeClr val="bg1"/>
                </a:solidFill>
              </a:rPr>
              <a:t>we want to live in</a:t>
            </a:r>
          </a:p>
        </p:txBody>
      </p:sp>
      <p:sp>
        <p:nvSpPr>
          <p:cNvPr id="13" name="TextBox 7">
            <a:extLst>
              <a:ext uri="{FF2B5EF4-FFF2-40B4-BE49-F238E27FC236}">
                <a16:creationId xmlns:a16="http://schemas.microsoft.com/office/drawing/2014/main" id="{E43CB08B-B0F0-E645-A617-0BDFBF193267}"/>
              </a:ext>
            </a:extLst>
          </p:cNvPr>
          <p:cNvSpPr txBox="1"/>
          <p:nvPr/>
        </p:nvSpPr>
        <p:spPr>
          <a:xfrm>
            <a:off x="170197" y="3508228"/>
            <a:ext cx="1267483" cy="116057"/>
          </a:xfrm>
          <a:prstGeom prst="rect">
            <a:avLst/>
          </a:prstGeom>
          <a:noFill/>
        </p:spPr>
        <p:txBody>
          <a:bodyPr wrap="square" lIns="0" rIns="0" bIns="0" rtlCol="0">
            <a:spAutoFit/>
          </a:bodyPr>
          <a:lstStyle/>
          <a:p>
            <a:r>
              <a:rPr lang="en-US" sz="454">
                <a:solidFill>
                  <a:schemeClr val="bg1"/>
                </a:solidFill>
                <a:latin typeface="+mj-lt"/>
              </a:rPr>
              <a:t>Volvo Group</a:t>
            </a:r>
          </a:p>
        </p:txBody>
      </p:sp>
      <p:sp>
        <p:nvSpPr>
          <p:cNvPr id="2" name="Footer Placeholder 1">
            <a:extLst>
              <a:ext uri="{FF2B5EF4-FFF2-40B4-BE49-F238E27FC236}">
                <a16:creationId xmlns:a16="http://schemas.microsoft.com/office/drawing/2014/main" id="{F1E408AD-4317-4FC8-8AD9-2BC249CFA9A6}"/>
              </a:ext>
            </a:extLst>
          </p:cNvPr>
          <p:cNvSpPr>
            <a:spLocks noGrp="1"/>
          </p:cNvSpPr>
          <p:nvPr>
            <p:ph type="ftr" sz="quarter" idx="18"/>
          </p:nvPr>
        </p:nvSpPr>
        <p:spPr/>
        <p:txBody>
          <a:bodyPr/>
          <a:lstStyle/>
          <a:p>
            <a:r>
              <a:rPr lang="en-US"/>
              <a:t>Volvo CE - Company Presentation</a:t>
            </a:r>
          </a:p>
        </p:txBody>
      </p:sp>
    </p:spTree>
    <p:extLst>
      <p:ext uri="{BB962C8B-B14F-4D97-AF65-F5344CB8AC3E}">
        <p14:creationId xmlns:p14="http://schemas.microsoft.com/office/powerpoint/2010/main" val="3206104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A88819-2E40-45C1-8F12-23BAF8BD1D60}"/>
              </a:ext>
            </a:extLst>
          </p:cNvPr>
          <p:cNvSpPr>
            <a:spLocks noGrp="1"/>
          </p:cNvSpPr>
          <p:nvPr>
            <p:ph type="sldNum" sz="quarter" idx="19"/>
          </p:nvPr>
        </p:nvSpPr>
        <p:spPr/>
        <p:txBody>
          <a:bodyPr/>
          <a:lstStyle/>
          <a:p>
            <a:fld id="{F4BB9EDD-1740-4E4A-8601-A7D0893F42E6}" type="slidenum">
              <a:rPr lang="en-US" smtClean="0"/>
              <a:pPr/>
              <a:t>45</a:t>
            </a:fld>
            <a:endParaRPr lang="en-US"/>
          </a:p>
        </p:txBody>
      </p:sp>
      <p:sp>
        <p:nvSpPr>
          <p:cNvPr id="4" name="Date Placeholder 3">
            <a:extLst>
              <a:ext uri="{FF2B5EF4-FFF2-40B4-BE49-F238E27FC236}">
                <a16:creationId xmlns:a16="http://schemas.microsoft.com/office/drawing/2014/main" id="{6A389772-4F50-4534-BC6E-A383F0B5AA68}"/>
              </a:ext>
            </a:extLst>
          </p:cNvPr>
          <p:cNvSpPr>
            <a:spLocks noGrp="1"/>
          </p:cNvSpPr>
          <p:nvPr>
            <p:ph type="dt" sz="half" idx="17"/>
          </p:nvPr>
        </p:nvSpPr>
        <p:spPr/>
        <p:txBody>
          <a:bodyPr/>
          <a:lstStyle/>
          <a:p>
            <a:fld id="{DA80B07F-7612-41EA-ADA2-D1DCB666A0D5}" type="datetime1">
              <a:rPr lang="en-US" smtClean="0"/>
              <a:t>2/27/2023</a:t>
            </a:fld>
            <a:endParaRPr lang="en-US"/>
          </a:p>
        </p:txBody>
      </p:sp>
      <p:sp>
        <p:nvSpPr>
          <p:cNvPr id="5" name="Footer Placeholder 4">
            <a:extLst>
              <a:ext uri="{FF2B5EF4-FFF2-40B4-BE49-F238E27FC236}">
                <a16:creationId xmlns:a16="http://schemas.microsoft.com/office/drawing/2014/main" id="{0BB97608-C913-49C1-9FE4-1D1415DD6A9B}"/>
              </a:ext>
            </a:extLst>
          </p:cNvPr>
          <p:cNvSpPr>
            <a:spLocks noGrp="1"/>
          </p:cNvSpPr>
          <p:nvPr>
            <p:ph type="ftr" sz="quarter" idx="18"/>
          </p:nvPr>
        </p:nvSpPr>
        <p:spPr/>
        <p:txBody>
          <a:bodyPr/>
          <a:lstStyle/>
          <a:p>
            <a:r>
              <a:rPr lang="en-US"/>
              <a:t>Volvo CE - Company Presentation</a:t>
            </a:r>
          </a:p>
        </p:txBody>
      </p:sp>
    </p:spTree>
    <p:extLst>
      <p:ext uri="{BB962C8B-B14F-4D97-AF65-F5344CB8AC3E}">
        <p14:creationId xmlns:p14="http://schemas.microsoft.com/office/powerpoint/2010/main" val="84803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7271C56-FC78-4E13-8F21-02642D32F48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13" y="-35"/>
            <a:ext cx="6911760" cy="3887866"/>
          </a:xfrm>
          <a:prstGeom prst="rect">
            <a:avLst/>
          </a:prstGeom>
          <a:noFill/>
        </p:spPr>
      </p:pic>
      <p:sp>
        <p:nvSpPr>
          <p:cNvPr id="11" name="Text Placeholder 2">
            <a:extLst>
              <a:ext uri="{FF2B5EF4-FFF2-40B4-BE49-F238E27FC236}">
                <a16:creationId xmlns:a16="http://schemas.microsoft.com/office/drawing/2014/main" id="{C672256E-FD14-427C-93F6-E05E82721C53}"/>
              </a:ext>
            </a:extLst>
          </p:cNvPr>
          <p:cNvSpPr>
            <a:spLocks noGrp="1"/>
          </p:cNvSpPr>
          <p:nvPr>
            <p:ph type="body" sz="quarter" idx="16"/>
          </p:nvPr>
        </p:nvSpPr>
        <p:spPr>
          <a:xfrm>
            <a:off x="3110059" y="158122"/>
            <a:ext cx="691857" cy="53062"/>
          </a:xfrm>
        </p:spPr>
        <p:txBody>
          <a:bodyPr/>
          <a:lstStyle/>
          <a:p>
            <a:endParaRPr lang="en-US"/>
          </a:p>
        </p:txBody>
      </p:sp>
      <p:sp>
        <p:nvSpPr>
          <p:cNvPr id="6" name="Title 6">
            <a:extLst>
              <a:ext uri="{FF2B5EF4-FFF2-40B4-BE49-F238E27FC236}">
                <a16:creationId xmlns:a16="http://schemas.microsoft.com/office/drawing/2014/main" id="{3FF7D4C4-0C19-4A75-93AF-FD8F36DD6673}"/>
              </a:ext>
            </a:extLst>
          </p:cNvPr>
          <p:cNvSpPr txBox="1">
            <a:spLocks/>
          </p:cNvSpPr>
          <p:nvPr/>
        </p:nvSpPr>
        <p:spPr>
          <a:xfrm>
            <a:off x="814703" y="1391838"/>
            <a:ext cx="5282570" cy="992322"/>
          </a:xfrm>
          <a:prstGeom prst="rect">
            <a:avLst/>
          </a:prstGeom>
        </p:spPr>
        <p:txBody>
          <a:bodyPr vert="horz" wrap="square" lIns="0" tIns="25919" rIns="51838" bIns="25919" rtlCol="0" anchor="ctr" anchorCtr="0">
            <a:normAutofit/>
          </a:bodyPr>
          <a:lst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a:lstStyle>
          <a:p>
            <a:pPr algn="ctr">
              <a:lnSpc>
                <a:spcPct val="90000"/>
              </a:lnSpc>
              <a:spcAft>
                <a:spcPts val="340"/>
              </a:spcAft>
            </a:pPr>
            <a:r>
              <a:rPr lang="en-US" sz="3061" spc="181">
                <a:solidFill>
                  <a:schemeClr val="bg1"/>
                </a:solidFill>
                <a:latin typeface="Volvo Broad Pro" panose="02000606020000020004" pitchFamily="50" charset="0"/>
              </a:rPr>
              <a:t>Volvo CE in different industry segments</a:t>
            </a:r>
          </a:p>
        </p:txBody>
      </p:sp>
      <p:sp>
        <p:nvSpPr>
          <p:cNvPr id="2" name="Date Placeholder 1">
            <a:extLst>
              <a:ext uri="{FF2B5EF4-FFF2-40B4-BE49-F238E27FC236}">
                <a16:creationId xmlns:a16="http://schemas.microsoft.com/office/drawing/2014/main" id="{65F06579-E257-42D8-A051-645CD3B4E33E}"/>
              </a:ext>
            </a:extLst>
          </p:cNvPr>
          <p:cNvSpPr>
            <a:spLocks noGrp="1"/>
          </p:cNvSpPr>
          <p:nvPr>
            <p:ph type="dt" sz="half" idx="17"/>
          </p:nvPr>
        </p:nvSpPr>
        <p:spPr/>
        <p:txBody>
          <a:bodyPr/>
          <a:lstStyle/>
          <a:p>
            <a:fld id="{CAFB9232-3BAA-46AD-8320-E9FFEDC933D6}" type="datetime1">
              <a:rPr lang="en-US" smtClean="0"/>
              <a:t>2/27/2023</a:t>
            </a:fld>
            <a:endParaRPr lang="en-US"/>
          </a:p>
        </p:txBody>
      </p:sp>
      <p:sp>
        <p:nvSpPr>
          <p:cNvPr id="4" name="Slide Number Placeholder 3">
            <a:extLst>
              <a:ext uri="{FF2B5EF4-FFF2-40B4-BE49-F238E27FC236}">
                <a16:creationId xmlns:a16="http://schemas.microsoft.com/office/drawing/2014/main" id="{06941F17-F1E2-46E0-9791-5C58FB5BB82C}"/>
              </a:ext>
            </a:extLst>
          </p:cNvPr>
          <p:cNvSpPr>
            <a:spLocks noGrp="1"/>
          </p:cNvSpPr>
          <p:nvPr>
            <p:ph type="sldNum" sz="quarter" idx="19"/>
          </p:nvPr>
        </p:nvSpPr>
        <p:spPr/>
        <p:txBody>
          <a:bodyPr/>
          <a:lstStyle/>
          <a:p>
            <a:fld id="{F4BB9EDD-1740-4E4A-8601-A7D0893F42E6}" type="slidenum">
              <a:rPr lang="en-US" smtClean="0"/>
              <a:pPr/>
              <a:t>46</a:t>
            </a:fld>
            <a:endParaRPr lang="en-US"/>
          </a:p>
        </p:txBody>
      </p:sp>
      <p:sp>
        <p:nvSpPr>
          <p:cNvPr id="7" name="Footer Placeholder 6">
            <a:extLst>
              <a:ext uri="{FF2B5EF4-FFF2-40B4-BE49-F238E27FC236}">
                <a16:creationId xmlns:a16="http://schemas.microsoft.com/office/drawing/2014/main" id="{5059F27B-83E3-4C0D-A203-F886146B8D42}"/>
              </a:ext>
            </a:extLst>
          </p:cNvPr>
          <p:cNvSpPr>
            <a:spLocks noGrp="1"/>
          </p:cNvSpPr>
          <p:nvPr>
            <p:ph type="ftr" sz="quarter" idx="18"/>
          </p:nvPr>
        </p:nvSpPr>
        <p:spPr/>
        <p:txBody>
          <a:bodyPr/>
          <a:lstStyle/>
          <a:p>
            <a:r>
              <a:rPr lang="en-US"/>
              <a:t>Volvo CE - Company Presentation</a:t>
            </a:r>
          </a:p>
        </p:txBody>
      </p:sp>
    </p:spTree>
    <p:extLst>
      <p:ext uri="{BB962C8B-B14F-4D97-AF65-F5344CB8AC3E}">
        <p14:creationId xmlns:p14="http://schemas.microsoft.com/office/powerpoint/2010/main" val="3314370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5" descr="En bild som visar text, karta&#10;&#10;Automatiskt genererad beskrivning">
            <a:extLst>
              <a:ext uri="{FF2B5EF4-FFF2-40B4-BE49-F238E27FC236}">
                <a16:creationId xmlns:a16="http://schemas.microsoft.com/office/drawing/2014/main" id="{1350CA2C-7EEA-4745-B7B0-6B10B722AD00}"/>
              </a:ext>
            </a:extLst>
          </p:cNvPr>
          <p:cNvPicPr>
            <a:picLocks noGrp="1" noChangeAspect="1"/>
          </p:cNvPicPr>
          <p:nvPr>
            <p:ph type="pic" sz="quarter" idx="20"/>
          </p:nvPr>
        </p:nvPicPr>
        <p:blipFill rotWithShape="1">
          <a:blip r:embed="rId3" cstate="email">
            <a:extLst>
              <a:ext uri="{28A0092B-C50C-407E-A947-70E740481C1C}">
                <a14:useLocalDpi xmlns:a14="http://schemas.microsoft.com/office/drawing/2010/main"/>
              </a:ext>
            </a:extLst>
          </a:blip>
          <a:srcRect/>
          <a:stretch/>
        </p:blipFill>
        <p:spPr>
          <a:xfrm>
            <a:off x="113" y="-35"/>
            <a:ext cx="6911760" cy="3887866"/>
          </a:xfrm>
          <a:prstGeom prst="rect">
            <a:avLst/>
          </a:prstGeom>
          <a:noFill/>
        </p:spPr>
      </p:pic>
      <p:sp>
        <p:nvSpPr>
          <p:cNvPr id="13" name="Text Placeholder 2">
            <a:extLst>
              <a:ext uri="{FF2B5EF4-FFF2-40B4-BE49-F238E27FC236}">
                <a16:creationId xmlns:a16="http://schemas.microsoft.com/office/drawing/2014/main" id="{38E83970-1446-4DE9-9081-4D28E3BA3E35}"/>
              </a:ext>
            </a:extLst>
          </p:cNvPr>
          <p:cNvSpPr>
            <a:spLocks noGrp="1"/>
          </p:cNvSpPr>
          <p:nvPr>
            <p:ph type="body" sz="quarter" idx="16"/>
          </p:nvPr>
        </p:nvSpPr>
        <p:spPr>
          <a:xfrm>
            <a:off x="3110059" y="158122"/>
            <a:ext cx="691857" cy="53062"/>
          </a:xfrm>
        </p:spPr>
        <p:txBody>
          <a:bodyPr/>
          <a:lstStyle/>
          <a:p>
            <a:endParaRPr lang="en-US"/>
          </a:p>
        </p:txBody>
      </p:sp>
      <p:sp>
        <p:nvSpPr>
          <p:cNvPr id="6" name="Slide Number Placeholder 5">
            <a:extLst>
              <a:ext uri="{FF2B5EF4-FFF2-40B4-BE49-F238E27FC236}">
                <a16:creationId xmlns:a16="http://schemas.microsoft.com/office/drawing/2014/main" id="{DEC7D7E9-0DBB-4316-8633-90BD74479633}"/>
              </a:ext>
            </a:extLst>
          </p:cNvPr>
          <p:cNvSpPr>
            <a:spLocks noGrp="1"/>
          </p:cNvSpPr>
          <p:nvPr>
            <p:ph type="sldNum" sz="quarter" idx="19"/>
          </p:nvPr>
        </p:nvSpPr>
        <p:spPr>
          <a:xfrm>
            <a:off x="6477188" y="3617055"/>
            <a:ext cx="264592" cy="87757"/>
          </a:xfrm>
        </p:spPr>
        <p:txBody>
          <a:bodyPr wrap="square" anchor="b">
            <a:normAutofit/>
          </a:bodyPr>
          <a:lstStyle/>
          <a:p>
            <a:pPr>
              <a:spcAft>
                <a:spcPts val="340"/>
              </a:spcAft>
            </a:pPr>
            <a:fld id="{F4BB9EDD-1740-4E4A-8601-A7D0893F42E6}" type="slidenum">
              <a:rPr lang="en-US" smtClean="0"/>
              <a:pPr>
                <a:spcAft>
                  <a:spcPts val="340"/>
                </a:spcAft>
              </a:pPr>
              <a:t>47</a:t>
            </a:fld>
            <a:endParaRPr lang="en-US"/>
          </a:p>
        </p:txBody>
      </p:sp>
      <p:pic>
        <p:nvPicPr>
          <p:cNvPr id="10" name="Picture 9" descr="Segmentillustration_Quarry_caption.jpg">
            <a:extLst>
              <a:ext uri="{FF2B5EF4-FFF2-40B4-BE49-F238E27FC236}">
                <a16:creationId xmlns:a16="http://schemas.microsoft.com/office/drawing/2014/main" id="{9E83F12C-E70F-4B86-93E3-F1D284BE47C1}"/>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4920725" y="108030"/>
            <a:ext cx="1050176" cy="206309"/>
          </a:xfrm>
          <a:prstGeom prst="rect">
            <a:avLst/>
          </a:prstGeom>
        </p:spPr>
      </p:pic>
      <p:sp>
        <p:nvSpPr>
          <p:cNvPr id="3" name="Date Placeholder 2">
            <a:extLst>
              <a:ext uri="{FF2B5EF4-FFF2-40B4-BE49-F238E27FC236}">
                <a16:creationId xmlns:a16="http://schemas.microsoft.com/office/drawing/2014/main" id="{632F3D7F-464A-4EDC-9EC9-4F2A81BCA9FD}"/>
              </a:ext>
            </a:extLst>
          </p:cNvPr>
          <p:cNvSpPr>
            <a:spLocks noGrp="1"/>
          </p:cNvSpPr>
          <p:nvPr>
            <p:ph type="dt" sz="half" idx="17"/>
          </p:nvPr>
        </p:nvSpPr>
        <p:spPr/>
        <p:txBody>
          <a:bodyPr/>
          <a:lstStyle/>
          <a:p>
            <a:fld id="{192F2DC2-A167-401B-9C5C-C1A8455FCA12}" type="datetime1">
              <a:rPr lang="en-US" smtClean="0"/>
              <a:t>2/27/2023</a:t>
            </a:fld>
            <a:endParaRPr lang="en-US"/>
          </a:p>
        </p:txBody>
      </p:sp>
      <p:sp>
        <p:nvSpPr>
          <p:cNvPr id="4" name="Footer Placeholder 3">
            <a:extLst>
              <a:ext uri="{FF2B5EF4-FFF2-40B4-BE49-F238E27FC236}">
                <a16:creationId xmlns:a16="http://schemas.microsoft.com/office/drawing/2014/main" id="{A3050DDD-AF56-4403-BDB3-446FF388309F}"/>
              </a:ext>
            </a:extLst>
          </p:cNvPr>
          <p:cNvSpPr>
            <a:spLocks noGrp="1"/>
          </p:cNvSpPr>
          <p:nvPr>
            <p:ph type="ftr" sz="quarter" idx="18"/>
          </p:nvPr>
        </p:nvSpPr>
        <p:spPr/>
        <p:txBody>
          <a:bodyPr/>
          <a:lstStyle/>
          <a:p>
            <a:r>
              <a:rPr lang="en-US"/>
              <a:t>Volvo CE - Company Presentation</a:t>
            </a:r>
          </a:p>
        </p:txBody>
      </p:sp>
      <p:sp>
        <p:nvSpPr>
          <p:cNvPr id="7" name="TextBox 6">
            <a:extLst>
              <a:ext uri="{FF2B5EF4-FFF2-40B4-BE49-F238E27FC236}">
                <a16:creationId xmlns:a16="http://schemas.microsoft.com/office/drawing/2014/main" id="{2BE21D75-039B-E6FD-2160-005FE16300EC}"/>
              </a:ext>
            </a:extLst>
          </p:cNvPr>
          <p:cNvSpPr txBox="1"/>
          <p:nvPr/>
        </p:nvSpPr>
        <p:spPr>
          <a:xfrm>
            <a:off x="3942723" y="3411016"/>
            <a:ext cx="2931153" cy="414688"/>
          </a:xfrm>
          <a:prstGeom prst="rect">
            <a:avLst/>
          </a:prstGeom>
          <a:solidFill>
            <a:schemeClr val="accent1"/>
          </a:solidFill>
        </p:spPr>
        <p:txBody>
          <a:bodyPr rot="0" spcFirstLastPara="0" vertOverflow="overflow" horzOverflow="overflow" vert="horz" wrap="square" lIns="51838" tIns="25919" rIns="51838" bIns="25919" numCol="1" spcCol="0" rtlCol="0" fromWordArt="0" anchor="t" anchorCtr="0" forceAA="0" compatLnSpc="1">
            <a:prstTxWarp prst="textNoShape">
              <a:avLst/>
            </a:prstTxWarp>
            <a:spAutoFit/>
          </a:bodyPr>
          <a:lstStyle/>
          <a:p>
            <a:pPr>
              <a:lnSpc>
                <a:spcPct val="113999"/>
              </a:lnSpc>
              <a:spcBef>
                <a:spcPts val="540"/>
              </a:spcBef>
            </a:pPr>
            <a:r>
              <a:rPr lang="en-US" sz="2268" b="1">
                <a:solidFill>
                  <a:srgbClr val="FFFFFF"/>
                </a:solidFill>
              </a:rPr>
              <a:t>Quarry &amp; aggregates</a:t>
            </a:r>
            <a:endParaRPr lang="en-US" sz="810" err="1"/>
          </a:p>
        </p:txBody>
      </p:sp>
    </p:spTree>
    <p:extLst>
      <p:ext uri="{BB962C8B-B14F-4D97-AF65-F5344CB8AC3E}">
        <p14:creationId xmlns:p14="http://schemas.microsoft.com/office/powerpoint/2010/main" val="249755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6625AD8C-6346-46DA-8B51-AF7F7D791CB6}"/>
              </a:ext>
            </a:extLst>
          </p:cNvPr>
          <p:cNvSpPr>
            <a:spLocks noGrp="1"/>
          </p:cNvSpPr>
          <p:nvPr>
            <p:ph type="body" sz="quarter" idx="16"/>
          </p:nvPr>
        </p:nvSpPr>
        <p:spPr>
          <a:xfrm>
            <a:off x="3110059" y="158122"/>
            <a:ext cx="691857" cy="53062"/>
          </a:xfrm>
        </p:spPr>
        <p:txBody>
          <a:bodyPr/>
          <a:lstStyle/>
          <a:p>
            <a:endParaRPr lang="en-US"/>
          </a:p>
        </p:txBody>
      </p:sp>
      <p:sp>
        <p:nvSpPr>
          <p:cNvPr id="2" name="Title 1">
            <a:extLst>
              <a:ext uri="{FF2B5EF4-FFF2-40B4-BE49-F238E27FC236}">
                <a16:creationId xmlns:a16="http://schemas.microsoft.com/office/drawing/2014/main" id="{903904B1-432F-415A-98AF-88803C684C5E}"/>
              </a:ext>
            </a:extLst>
          </p:cNvPr>
          <p:cNvSpPr>
            <a:spLocks noGrp="1"/>
          </p:cNvSpPr>
          <p:nvPr>
            <p:ph type="ctrTitle"/>
          </p:nvPr>
        </p:nvSpPr>
        <p:spPr>
          <a:xfrm>
            <a:off x="814703" y="921506"/>
            <a:ext cx="5282570" cy="992322"/>
          </a:xfrm>
        </p:spPr>
        <p:txBody>
          <a:bodyPr wrap="square" anchor="ctr">
            <a:normAutofit/>
          </a:bodyPr>
          <a:lstStyle/>
          <a:p>
            <a:r>
              <a:rPr lang="sv-SE" err="1"/>
              <a:t>Building</a:t>
            </a:r>
            <a:endParaRPr lang="en-US"/>
          </a:p>
        </p:txBody>
      </p:sp>
      <p:sp>
        <p:nvSpPr>
          <p:cNvPr id="6" name="Slide Number Placeholder 5">
            <a:extLst>
              <a:ext uri="{FF2B5EF4-FFF2-40B4-BE49-F238E27FC236}">
                <a16:creationId xmlns:a16="http://schemas.microsoft.com/office/drawing/2014/main" id="{0DCCCB84-8A8E-4C5A-B612-6EAE5574CD8A}"/>
              </a:ext>
            </a:extLst>
          </p:cNvPr>
          <p:cNvSpPr>
            <a:spLocks noGrp="1"/>
          </p:cNvSpPr>
          <p:nvPr>
            <p:ph type="sldNum" sz="quarter" idx="19"/>
          </p:nvPr>
        </p:nvSpPr>
        <p:spPr>
          <a:xfrm>
            <a:off x="6477188" y="3617055"/>
            <a:ext cx="264592" cy="87757"/>
          </a:xfrm>
        </p:spPr>
        <p:txBody>
          <a:bodyPr wrap="square" anchor="b">
            <a:normAutofit/>
          </a:bodyPr>
          <a:lstStyle/>
          <a:p>
            <a:pPr>
              <a:spcAft>
                <a:spcPts val="340"/>
              </a:spcAft>
            </a:pPr>
            <a:fld id="{F4BB9EDD-1740-4E4A-8601-A7D0893F42E6}" type="slidenum">
              <a:rPr lang="en-US" smtClean="0"/>
              <a:pPr>
                <a:spcAft>
                  <a:spcPts val="340"/>
                </a:spcAft>
              </a:pPr>
              <a:t>48</a:t>
            </a:fld>
            <a:endParaRPr lang="en-US"/>
          </a:p>
        </p:txBody>
      </p:sp>
      <p:sp>
        <p:nvSpPr>
          <p:cNvPr id="15" name="Text Placeholder 6">
            <a:extLst>
              <a:ext uri="{FF2B5EF4-FFF2-40B4-BE49-F238E27FC236}">
                <a16:creationId xmlns:a16="http://schemas.microsoft.com/office/drawing/2014/main" id="{99795B7B-7202-4130-B8DA-6D11C3CD0A95}"/>
              </a:ext>
            </a:extLst>
          </p:cNvPr>
          <p:cNvSpPr>
            <a:spLocks noGrp="1"/>
          </p:cNvSpPr>
          <p:nvPr>
            <p:ph type="body" sz="quarter" idx="21"/>
          </p:nvPr>
        </p:nvSpPr>
        <p:spPr>
          <a:xfrm>
            <a:off x="163331" y="3525181"/>
            <a:ext cx="873495" cy="91840"/>
          </a:xfrm>
        </p:spPr>
        <p:txBody>
          <a:bodyPr/>
          <a:lstStyle/>
          <a:p>
            <a:endParaRPr lang="en-US"/>
          </a:p>
        </p:txBody>
      </p:sp>
      <p:pic>
        <p:nvPicPr>
          <p:cNvPr id="12" name="Bildobjekt 8" descr="En bild som visar text, karta&#10;&#10;Automatiskt genererad beskrivning">
            <a:extLst>
              <a:ext uri="{FF2B5EF4-FFF2-40B4-BE49-F238E27FC236}">
                <a16:creationId xmlns:a16="http://schemas.microsoft.com/office/drawing/2014/main" id="{07FBD2CA-3E91-405E-BF2D-C98E95DB8179}"/>
              </a:ext>
            </a:extLst>
          </p:cNvPr>
          <p:cNvPicPr>
            <a:picLocks noGrp="1" noChangeAspect="1"/>
          </p:cNvPicPr>
          <p:nvPr>
            <p:ph type="pic" sz="quarter" idx="20"/>
          </p:nvPr>
        </p:nvPicPr>
        <p:blipFill>
          <a:blip r:embed="rId2" cstate="email">
            <a:extLst>
              <a:ext uri="{28A0092B-C50C-407E-A947-70E740481C1C}">
                <a14:useLocalDpi xmlns:a14="http://schemas.microsoft.com/office/drawing/2010/main"/>
              </a:ext>
            </a:extLst>
          </a:blip>
          <a:srcRect/>
          <a:stretch>
            <a:fillRect/>
          </a:stretch>
        </p:blipFill>
        <p:spPr>
          <a:xfrm>
            <a:off x="102" y="-42"/>
            <a:ext cx="6911771" cy="3887871"/>
          </a:xfrm>
          <a:prstGeom prst="rect">
            <a:avLst/>
          </a:prstGeom>
        </p:spPr>
      </p:pic>
      <p:sp>
        <p:nvSpPr>
          <p:cNvPr id="3" name="Date Placeholder 2">
            <a:extLst>
              <a:ext uri="{FF2B5EF4-FFF2-40B4-BE49-F238E27FC236}">
                <a16:creationId xmlns:a16="http://schemas.microsoft.com/office/drawing/2014/main" id="{E5CC06E6-536B-4DBC-BA94-9EEA766A1852}"/>
              </a:ext>
            </a:extLst>
          </p:cNvPr>
          <p:cNvSpPr>
            <a:spLocks noGrp="1"/>
          </p:cNvSpPr>
          <p:nvPr>
            <p:ph type="dt" sz="half" idx="17"/>
          </p:nvPr>
        </p:nvSpPr>
        <p:spPr/>
        <p:txBody>
          <a:bodyPr/>
          <a:lstStyle/>
          <a:p>
            <a:fld id="{A6DFAF0D-58A1-4679-9997-707388CEC098}" type="datetime1">
              <a:rPr lang="en-US" smtClean="0"/>
              <a:t>2/27/2023</a:t>
            </a:fld>
            <a:endParaRPr lang="en-US"/>
          </a:p>
        </p:txBody>
      </p:sp>
      <p:sp>
        <p:nvSpPr>
          <p:cNvPr id="4" name="Footer Placeholder 3">
            <a:extLst>
              <a:ext uri="{FF2B5EF4-FFF2-40B4-BE49-F238E27FC236}">
                <a16:creationId xmlns:a16="http://schemas.microsoft.com/office/drawing/2014/main" id="{A48D384D-6428-4F45-B77D-67AB53A404E9}"/>
              </a:ext>
            </a:extLst>
          </p:cNvPr>
          <p:cNvSpPr>
            <a:spLocks noGrp="1"/>
          </p:cNvSpPr>
          <p:nvPr>
            <p:ph type="ftr" sz="quarter" idx="18"/>
          </p:nvPr>
        </p:nvSpPr>
        <p:spPr/>
        <p:txBody>
          <a:bodyPr/>
          <a:lstStyle/>
          <a:p>
            <a:r>
              <a:rPr lang="en-US"/>
              <a:t>Volvo CE - Company Presentation</a:t>
            </a:r>
          </a:p>
        </p:txBody>
      </p:sp>
      <p:sp>
        <p:nvSpPr>
          <p:cNvPr id="7" name="TextBox 6">
            <a:extLst>
              <a:ext uri="{FF2B5EF4-FFF2-40B4-BE49-F238E27FC236}">
                <a16:creationId xmlns:a16="http://schemas.microsoft.com/office/drawing/2014/main" id="{EF75D432-1635-E960-F458-90663044E564}"/>
              </a:ext>
            </a:extLst>
          </p:cNvPr>
          <p:cNvSpPr txBox="1"/>
          <p:nvPr/>
        </p:nvSpPr>
        <p:spPr>
          <a:xfrm>
            <a:off x="5556556" y="3411016"/>
            <a:ext cx="1317320" cy="414688"/>
          </a:xfrm>
          <a:prstGeom prst="rect">
            <a:avLst/>
          </a:prstGeom>
          <a:solidFill>
            <a:schemeClr val="accent1"/>
          </a:solidFill>
        </p:spPr>
        <p:txBody>
          <a:bodyPr rot="0" spcFirstLastPara="0" vertOverflow="overflow" horzOverflow="overflow" vert="horz" wrap="square" lIns="51838" tIns="25919" rIns="51838" bIns="25919" numCol="1" spcCol="0" rtlCol="0" fromWordArt="0" anchor="t" anchorCtr="0" forceAA="0" compatLnSpc="1">
            <a:prstTxWarp prst="textNoShape">
              <a:avLst/>
            </a:prstTxWarp>
            <a:spAutoFit/>
          </a:bodyPr>
          <a:lstStyle/>
          <a:p>
            <a:pPr>
              <a:lnSpc>
                <a:spcPct val="113999"/>
              </a:lnSpc>
              <a:spcBef>
                <a:spcPts val="540"/>
              </a:spcBef>
            </a:pPr>
            <a:r>
              <a:rPr lang="en-US" sz="2268" b="1">
                <a:solidFill>
                  <a:srgbClr val="FFFFFF"/>
                </a:solidFill>
              </a:rPr>
              <a:t>Building</a:t>
            </a:r>
            <a:endParaRPr lang="en-US" sz="810"/>
          </a:p>
        </p:txBody>
      </p:sp>
    </p:spTree>
    <p:extLst>
      <p:ext uri="{BB962C8B-B14F-4D97-AF65-F5344CB8AC3E}">
        <p14:creationId xmlns:p14="http://schemas.microsoft.com/office/powerpoint/2010/main" val="2275666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8" descr="En bild som visar text, karta&#10;&#10;Automatiskt genererad beskrivning">
            <a:extLst>
              <a:ext uri="{FF2B5EF4-FFF2-40B4-BE49-F238E27FC236}">
                <a16:creationId xmlns:a16="http://schemas.microsoft.com/office/drawing/2014/main" id="{87AAF6EA-E07B-4EB7-9970-AC1C6F059394}"/>
              </a:ext>
            </a:extLst>
          </p:cNvPr>
          <p:cNvPicPr>
            <a:picLocks noGrp="1" noChangeAspect="1"/>
          </p:cNvPicPr>
          <p:nvPr>
            <p:ph type="pic" sz="quarter" idx="20"/>
          </p:nvPr>
        </p:nvPicPr>
        <p:blipFill rotWithShape="1">
          <a:blip r:embed="rId2" cstate="email">
            <a:extLst>
              <a:ext uri="{28A0092B-C50C-407E-A947-70E740481C1C}">
                <a14:useLocalDpi xmlns:a14="http://schemas.microsoft.com/office/drawing/2010/main"/>
              </a:ext>
            </a:extLst>
          </a:blip>
          <a:srcRect/>
          <a:stretch/>
        </p:blipFill>
        <p:spPr>
          <a:xfrm>
            <a:off x="113" y="-35"/>
            <a:ext cx="6911760" cy="3887866"/>
          </a:xfrm>
          <a:prstGeom prst="rect">
            <a:avLst/>
          </a:prstGeom>
          <a:noFill/>
        </p:spPr>
      </p:pic>
      <p:sp>
        <p:nvSpPr>
          <p:cNvPr id="13" name="Text Placeholder 2">
            <a:extLst>
              <a:ext uri="{FF2B5EF4-FFF2-40B4-BE49-F238E27FC236}">
                <a16:creationId xmlns:a16="http://schemas.microsoft.com/office/drawing/2014/main" id="{6625AD8C-6346-46DA-8B51-AF7F7D791CB6}"/>
              </a:ext>
            </a:extLst>
          </p:cNvPr>
          <p:cNvSpPr>
            <a:spLocks noGrp="1"/>
          </p:cNvSpPr>
          <p:nvPr>
            <p:ph type="body" sz="quarter" idx="16"/>
          </p:nvPr>
        </p:nvSpPr>
        <p:spPr>
          <a:xfrm>
            <a:off x="3110059" y="158122"/>
            <a:ext cx="691857" cy="53062"/>
          </a:xfrm>
        </p:spPr>
        <p:txBody>
          <a:bodyPr/>
          <a:lstStyle/>
          <a:p>
            <a:endParaRPr lang="en-US"/>
          </a:p>
        </p:txBody>
      </p:sp>
      <p:sp>
        <p:nvSpPr>
          <p:cNvPr id="6" name="Slide Number Placeholder 5">
            <a:extLst>
              <a:ext uri="{FF2B5EF4-FFF2-40B4-BE49-F238E27FC236}">
                <a16:creationId xmlns:a16="http://schemas.microsoft.com/office/drawing/2014/main" id="{0DCCCB84-8A8E-4C5A-B612-6EAE5574CD8A}"/>
              </a:ext>
            </a:extLst>
          </p:cNvPr>
          <p:cNvSpPr>
            <a:spLocks noGrp="1"/>
          </p:cNvSpPr>
          <p:nvPr>
            <p:ph type="sldNum" sz="quarter" idx="19"/>
          </p:nvPr>
        </p:nvSpPr>
        <p:spPr>
          <a:xfrm>
            <a:off x="6477188" y="3617055"/>
            <a:ext cx="264592" cy="87757"/>
          </a:xfrm>
        </p:spPr>
        <p:txBody>
          <a:bodyPr wrap="square" anchor="b">
            <a:normAutofit/>
          </a:bodyPr>
          <a:lstStyle/>
          <a:p>
            <a:pPr>
              <a:spcAft>
                <a:spcPts val="340"/>
              </a:spcAft>
            </a:pPr>
            <a:fld id="{F4BB9EDD-1740-4E4A-8601-A7D0893F42E6}" type="slidenum">
              <a:rPr lang="en-US" smtClean="0"/>
              <a:pPr>
                <a:spcAft>
                  <a:spcPts val="340"/>
                </a:spcAft>
              </a:pPr>
              <a:t>49</a:t>
            </a:fld>
            <a:endParaRPr lang="en-US"/>
          </a:p>
        </p:txBody>
      </p:sp>
      <p:sp>
        <p:nvSpPr>
          <p:cNvPr id="15" name="Text Placeholder 6">
            <a:extLst>
              <a:ext uri="{FF2B5EF4-FFF2-40B4-BE49-F238E27FC236}">
                <a16:creationId xmlns:a16="http://schemas.microsoft.com/office/drawing/2014/main" id="{99795B7B-7202-4130-B8DA-6D11C3CD0A95}"/>
              </a:ext>
            </a:extLst>
          </p:cNvPr>
          <p:cNvSpPr>
            <a:spLocks noGrp="1"/>
          </p:cNvSpPr>
          <p:nvPr>
            <p:ph type="body" sz="quarter" idx="21"/>
          </p:nvPr>
        </p:nvSpPr>
        <p:spPr>
          <a:xfrm>
            <a:off x="163331" y="3525181"/>
            <a:ext cx="873495" cy="91840"/>
          </a:xfrm>
        </p:spPr>
        <p:txBody>
          <a:bodyPr/>
          <a:lstStyle/>
          <a:p>
            <a:endParaRPr lang="en-US"/>
          </a:p>
        </p:txBody>
      </p:sp>
      <p:sp>
        <p:nvSpPr>
          <p:cNvPr id="3" name="Date Placeholder 2">
            <a:extLst>
              <a:ext uri="{FF2B5EF4-FFF2-40B4-BE49-F238E27FC236}">
                <a16:creationId xmlns:a16="http://schemas.microsoft.com/office/drawing/2014/main" id="{67A0A7B1-57D5-4656-8804-A87FCF2C9516}"/>
              </a:ext>
            </a:extLst>
          </p:cNvPr>
          <p:cNvSpPr>
            <a:spLocks noGrp="1"/>
          </p:cNvSpPr>
          <p:nvPr>
            <p:ph type="dt" sz="half" idx="17"/>
          </p:nvPr>
        </p:nvSpPr>
        <p:spPr/>
        <p:txBody>
          <a:bodyPr/>
          <a:lstStyle/>
          <a:p>
            <a:fld id="{5CECE3E9-36E9-45DA-B680-686287E1ED9F}" type="datetime1">
              <a:rPr lang="en-US" smtClean="0"/>
              <a:t>2/27/2023</a:t>
            </a:fld>
            <a:endParaRPr lang="en-US"/>
          </a:p>
        </p:txBody>
      </p:sp>
      <p:sp>
        <p:nvSpPr>
          <p:cNvPr id="4" name="Footer Placeholder 3">
            <a:extLst>
              <a:ext uri="{FF2B5EF4-FFF2-40B4-BE49-F238E27FC236}">
                <a16:creationId xmlns:a16="http://schemas.microsoft.com/office/drawing/2014/main" id="{C035D044-4575-49F4-BA18-01DAD35ECA51}"/>
              </a:ext>
            </a:extLst>
          </p:cNvPr>
          <p:cNvSpPr>
            <a:spLocks noGrp="1"/>
          </p:cNvSpPr>
          <p:nvPr>
            <p:ph type="ftr" sz="quarter" idx="18"/>
          </p:nvPr>
        </p:nvSpPr>
        <p:spPr/>
        <p:txBody>
          <a:bodyPr/>
          <a:lstStyle/>
          <a:p>
            <a:r>
              <a:rPr lang="en-US"/>
              <a:t>Volvo CE - Company Presentation</a:t>
            </a:r>
          </a:p>
        </p:txBody>
      </p:sp>
      <p:sp>
        <p:nvSpPr>
          <p:cNvPr id="7" name="TextBox 6">
            <a:extLst>
              <a:ext uri="{FF2B5EF4-FFF2-40B4-BE49-F238E27FC236}">
                <a16:creationId xmlns:a16="http://schemas.microsoft.com/office/drawing/2014/main" id="{81841B1B-C9CB-907B-513D-5D6BD0A0FC43}"/>
              </a:ext>
            </a:extLst>
          </p:cNvPr>
          <p:cNvSpPr txBox="1"/>
          <p:nvPr/>
        </p:nvSpPr>
        <p:spPr>
          <a:xfrm>
            <a:off x="5556556" y="3411016"/>
            <a:ext cx="1317320" cy="414688"/>
          </a:xfrm>
          <a:prstGeom prst="rect">
            <a:avLst/>
          </a:prstGeom>
          <a:solidFill>
            <a:schemeClr val="accent1"/>
          </a:solidFill>
        </p:spPr>
        <p:txBody>
          <a:bodyPr rot="0" spcFirstLastPara="0" vertOverflow="overflow" horzOverflow="overflow" vert="horz" wrap="square" lIns="51838" tIns="25919" rIns="51838" bIns="25919" numCol="1" spcCol="0" rtlCol="0" fromWordArt="0" anchor="t" anchorCtr="0" forceAA="0" compatLnSpc="1">
            <a:prstTxWarp prst="textNoShape">
              <a:avLst/>
            </a:prstTxWarp>
            <a:spAutoFit/>
          </a:bodyPr>
          <a:lstStyle/>
          <a:p>
            <a:pPr>
              <a:lnSpc>
                <a:spcPct val="114000"/>
              </a:lnSpc>
              <a:spcBef>
                <a:spcPts val="540"/>
              </a:spcBef>
            </a:pPr>
            <a:r>
              <a:rPr lang="en-US" sz="2268" b="1">
                <a:solidFill>
                  <a:srgbClr val="FFFFFF"/>
                </a:solidFill>
              </a:rPr>
              <a:t>Utilities</a:t>
            </a:r>
          </a:p>
        </p:txBody>
      </p:sp>
    </p:spTree>
    <p:extLst>
      <p:ext uri="{BB962C8B-B14F-4D97-AF65-F5344CB8AC3E}">
        <p14:creationId xmlns:p14="http://schemas.microsoft.com/office/powerpoint/2010/main" val="350700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4F3A0C-73F1-4636-99DC-6A7AF13F8A24}"/>
              </a:ext>
            </a:extLst>
          </p:cNvPr>
          <p:cNvSpPr>
            <a:spLocks noGrp="1"/>
          </p:cNvSpPr>
          <p:nvPr>
            <p:ph type="sldNum" sz="quarter" idx="19"/>
          </p:nvPr>
        </p:nvSpPr>
        <p:spPr/>
        <p:txBody>
          <a:bodyPr/>
          <a:lstStyle/>
          <a:p>
            <a:fld id="{F4BB9EDD-1740-4E4A-8601-A7D0893F42E6}" type="slidenum">
              <a:rPr lang="en-US" smtClean="0"/>
              <a:pPr/>
              <a:t>5</a:t>
            </a:fld>
            <a:endParaRPr lang="en-US"/>
          </a:p>
        </p:txBody>
      </p:sp>
      <p:pic>
        <p:nvPicPr>
          <p:cNvPr id="10" name="Picture Placeholder 9">
            <a:extLst>
              <a:ext uri="{FF2B5EF4-FFF2-40B4-BE49-F238E27FC236}">
                <a16:creationId xmlns:a16="http://schemas.microsoft.com/office/drawing/2014/main" id="{8A634996-8CF7-41D7-8B67-DF7C509A6EEE}"/>
              </a:ext>
            </a:extLst>
          </p:cNvPr>
          <p:cNvPicPr>
            <a:picLocks noGrp="1" noChangeAspect="1"/>
          </p:cNvPicPr>
          <p:nvPr>
            <p:ph type="pic" sz="quarter" idx="20"/>
          </p:nvPr>
        </p:nvPicPr>
        <p:blipFill>
          <a:blip r:embed="rId3" cstate="email">
            <a:extLst>
              <a:ext uri="{28A0092B-C50C-407E-A947-70E740481C1C}">
                <a14:useLocalDpi xmlns:a14="http://schemas.microsoft.com/office/drawing/2010/main"/>
              </a:ext>
            </a:extLst>
          </a:blip>
          <a:srcRect/>
          <a:stretch/>
        </p:blipFill>
        <p:spPr>
          <a:xfrm>
            <a:off x="-18087" y="-42"/>
            <a:ext cx="6929960" cy="3887871"/>
          </a:xfrm>
        </p:spPr>
      </p:pic>
      <p:sp>
        <p:nvSpPr>
          <p:cNvPr id="7" name="Text Placeholder 6">
            <a:extLst>
              <a:ext uri="{FF2B5EF4-FFF2-40B4-BE49-F238E27FC236}">
                <a16:creationId xmlns:a16="http://schemas.microsoft.com/office/drawing/2014/main" id="{0724D7DA-8657-42D7-8C1D-66987704A8A9}"/>
              </a:ext>
            </a:extLst>
          </p:cNvPr>
          <p:cNvSpPr>
            <a:spLocks noGrp="1"/>
          </p:cNvSpPr>
          <p:nvPr>
            <p:ph type="body" sz="quarter" idx="16"/>
          </p:nvPr>
        </p:nvSpPr>
        <p:spPr/>
        <p:txBody>
          <a:bodyPr/>
          <a:lstStyle/>
          <a:p>
            <a:endParaRPr lang="en-US"/>
          </a:p>
        </p:txBody>
      </p:sp>
      <p:cxnSp>
        <p:nvCxnSpPr>
          <p:cNvPr id="21" name="Rak 20">
            <a:extLst>
              <a:ext uri="{FF2B5EF4-FFF2-40B4-BE49-F238E27FC236}">
                <a16:creationId xmlns:a16="http://schemas.microsoft.com/office/drawing/2014/main" id="{605CF5E6-28A6-4768-DC1C-CDEF760B131A}"/>
              </a:ext>
            </a:extLst>
          </p:cNvPr>
          <p:cNvCxnSpPr>
            <a:cxnSpLocks/>
          </p:cNvCxnSpPr>
          <p:nvPr/>
        </p:nvCxnSpPr>
        <p:spPr>
          <a:xfrm>
            <a:off x="630760" y="2422334"/>
            <a:ext cx="0" cy="854666"/>
          </a:xfrm>
          <a:prstGeom prst="line">
            <a:avLst/>
          </a:prstGeom>
          <a:ln w="12700">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BA452F6-426A-4D16-BD9D-0BE6C5240E21}"/>
              </a:ext>
            </a:extLst>
          </p:cNvPr>
          <p:cNvSpPr>
            <a:spLocks noGrp="1"/>
          </p:cNvSpPr>
          <p:nvPr>
            <p:ph type="dt" sz="half" idx="17"/>
          </p:nvPr>
        </p:nvSpPr>
        <p:spPr/>
        <p:txBody>
          <a:bodyPr/>
          <a:lstStyle/>
          <a:p>
            <a:fld id="{6F74C32E-A14A-4CBF-BF9B-7BF7D285EF19}" type="datetime1">
              <a:rPr lang="en-US" smtClean="0"/>
              <a:t>2/27/2023</a:t>
            </a:fld>
            <a:endParaRPr lang="en-US"/>
          </a:p>
        </p:txBody>
      </p:sp>
      <p:sp>
        <p:nvSpPr>
          <p:cNvPr id="5" name="TextBox 4">
            <a:extLst>
              <a:ext uri="{FF2B5EF4-FFF2-40B4-BE49-F238E27FC236}">
                <a16:creationId xmlns:a16="http://schemas.microsoft.com/office/drawing/2014/main" id="{A7572FC4-DFC2-4666-B6F4-CB2064F5942F}"/>
              </a:ext>
            </a:extLst>
          </p:cNvPr>
          <p:cNvSpPr txBox="1"/>
          <p:nvPr/>
        </p:nvSpPr>
        <p:spPr>
          <a:xfrm>
            <a:off x="767157" y="2259337"/>
            <a:ext cx="3598603" cy="1186350"/>
          </a:xfrm>
          <a:prstGeom prst="rect">
            <a:avLst/>
          </a:prstGeom>
          <a:noFill/>
        </p:spPr>
        <p:txBody>
          <a:bodyPr wrap="square" rtlCol="0">
            <a:spAutoFit/>
          </a:bodyPr>
          <a:lstStyle/>
          <a:p>
            <a:pPr>
              <a:spcBef>
                <a:spcPts val="540"/>
              </a:spcBef>
            </a:pPr>
            <a:r>
              <a:rPr lang="sv-SE" sz="907">
                <a:solidFill>
                  <a:schemeClr val="bg1"/>
                </a:solidFill>
              </a:rPr>
              <a:t>We believe in us! We know that we all need something to strive for and need to have a sense of meaning and belonging. We want to:</a:t>
            </a:r>
          </a:p>
          <a:p>
            <a:pPr>
              <a:spcBef>
                <a:spcPts val="540"/>
              </a:spcBef>
            </a:pPr>
            <a:r>
              <a:rPr lang="sv-SE" sz="907">
                <a:solidFill>
                  <a:schemeClr val="bg1"/>
                </a:solidFill>
              </a:rPr>
              <a:t>Feel that we contribute to something bigger</a:t>
            </a:r>
          </a:p>
          <a:p>
            <a:pPr>
              <a:spcBef>
                <a:spcPts val="540"/>
              </a:spcBef>
            </a:pPr>
            <a:r>
              <a:rPr lang="sv-SE" sz="907">
                <a:solidFill>
                  <a:schemeClr val="bg1"/>
                </a:solidFill>
              </a:rPr>
              <a:t>Have a chance to learn and develop</a:t>
            </a:r>
          </a:p>
          <a:p>
            <a:pPr>
              <a:spcBef>
                <a:spcPts val="540"/>
              </a:spcBef>
            </a:pPr>
            <a:r>
              <a:rPr lang="sv-SE" sz="907">
                <a:solidFill>
                  <a:schemeClr val="bg1"/>
                </a:solidFill>
              </a:rPr>
              <a:t>Have a certain level of control</a:t>
            </a:r>
          </a:p>
          <a:p>
            <a:pPr>
              <a:spcBef>
                <a:spcPts val="540"/>
              </a:spcBef>
            </a:pPr>
            <a:r>
              <a:rPr lang="sv-SE" sz="907">
                <a:solidFill>
                  <a:schemeClr val="bg1"/>
                </a:solidFill>
              </a:rPr>
              <a:t>Be seen and appreciated for who we are</a:t>
            </a:r>
            <a:endParaRPr lang="en-US" sz="907" err="1">
              <a:solidFill>
                <a:schemeClr val="bg1"/>
              </a:solidFill>
            </a:endParaRPr>
          </a:p>
        </p:txBody>
      </p:sp>
      <p:sp>
        <p:nvSpPr>
          <p:cNvPr id="6" name="Footer Placeholder 5">
            <a:extLst>
              <a:ext uri="{FF2B5EF4-FFF2-40B4-BE49-F238E27FC236}">
                <a16:creationId xmlns:a16="http://schemas.microsoft.com/office/drawing/2014/main" id="{EAC79895-2EFE-4D9A-9A01-13034B2809C1}"/>
              </a:ext>
            </a:extLst>
          </p:cNvPr>
          <p:cNvSpPr>
            <a:spLocks noGrp="1"/>
          </p:cNvSpPr>
          <p:nvPr>
            <p:ph type="ftr" sz="quarter" idx="18"/>
          </p:nvPr>
        </p:nvSpPr>
        <p:spPr/>
        <p:txBody>
          <a:bodyPr/>
          <a:lstStyle/>
          <a:p>
            <a:r>
              <a:rPr lang="en-US"/>
              <a:t>Volvo CE - Company Presentation</a:t>
            </a:r>
          </a:p>
        </p:txBody>
      </p:sp>
      <p:sp>
        <p:nvSpPr>
          <p:cNvPr id="2" name="Rubrik 1">
            <a:extLst>
              <a:ext uri="{FF2B5EF4-FFF2-40B4-BE49-F238E27FC236}">
                <a16:creationId xmlns:a16="http://schemas.microsoft.com/office/drawing/2014/main" id="{1FCAEE04-A01F-C87B-1CE9-2DC2CB36F4CA}"/>
              </a:ext>
            </a:extLst>
          </p:cNvPr>
          <p:cNvSpPr txBox="1">
            <a:spLocks/>
          </p:cNvSpPr>
          <p:nvPr/>
        </p:nvSpPr>
        <p:spPr>
          <a:xfrm>
            <a:off x="434789" y="548187"/>
            <a:ext cx="5094731" cy="258739"/>
          </a:xfrm>
          <a:prstGeom prst="rect">
            <a:avLst/>
          </a:prstGeom>
        </p:spPr>
        <p:txBody>
          <a:bodyPr/>
          <a:lst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a:lstStyle>
          <a:p>
            <a:r>
              <a:rPr lang="sv-SE" sz="1361" err="1">
                <a:solidFill>
                  <a:schemeClr val="bg1"/>
                </a:solidFill>
              </a:rPr>
              <a:t>We</a:t>
            </a:r>
            <a:r>
              <a:rPr lang="sv-SE" sz="1361">
                <a:solidFill>
                  <a:schemeClr val="bg1"/>
                </a:solidFill>
              </a:rPr>
              <a:t> </a:t>
            </a:r>
            <a:r>
              <a:rPr lang="sv-SE" sz="1361" err="1">
                <a:solidFill>
                  <a:schemeClr val="bg1"/>
                </a:solidFill>
              </a:rPr>
              <a:t>believe</a:t>
            </a:r>
            <a:r>
              <a:rPr lang="sv-SE" sz="1361">
                <a:solidFill>
                  <a:schemeClr val="bg1"/>
                </a:solidFill>
              </a:rPr>
              <a:t> in the </a:t>
            </a:r>
            <a:r>
              <a:rPr lang="sv-SE" sz="1361" err="1">
                <a:solidFill>
                  <a:schemeClr val="bg1"/>
                </a:solidFill>
              </a:rPr>
              <a:t>power</a:t>
            </a:r>
            <a:r>
              <a:rPr lang="sv-SE" sz="1361">
                <a:solidFill>
                  <a:schemeClr val="bg1"/>
                </a:solidFill>
              </a:rPr>
              <a:t> </a:t>
            </a:r>
            <a:r>
              <a:rPr lang="sv-SE" sz="1361" err="1">
                <a:solidFill>
                  <a:schemeClr val="bg1"/>
                </a:solidFill>
              </a:rPr>
              <a:t>of</a:t>
            </a:r>
            <a:r>
              <a:rPr lang="sv-SE" sz="1361">
                <a:solidFill>
                  <a:schemeClr val="bg1"/>
                </a:solidFill>
              </a:rPr>
              <a:t> </a:t>
            </a:r>
            <a:r>
              <a:rPr lang="sv-SE" sz="1361" err="1">
                <a:solidFill>
                  <a:schemeClr val="bg1"/>
                </a:solidFill>
              </a:rPr>
              <a:t>people</a:t>
            </a:r>
            <a:endParaRPr lang="sv-SE" sz="1361">
              <a:solidFill>
                <a:schemeClr val="bg1"/>
              </a:solidFill>
            </a:endParaRPr>
          </a:p>
        </p:txBody>
      </p:sp>
    </p:spTree>
    <p:extLst>
      <p:ext uri="{BB962C8B-B14F-4D97-AF65-F5344CB8AC3E}">
        <p14:creationId xmlns:p14="http://schemas.microsoft.com/office/powerpoint/2010/main" val="3637796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E8B5D7-3853-4D9F-B3D2-B0C56A3CBBFE}"/>
              </a:ext>
            </a:extLst>
          </p:cNvPr>
          <p:cNvSpPr>
            <a:spLocks noGrp="1"/>
          </p:cNvSpPr>
          <p:nvPr>
            <p:ph type="sldNum" sz="quarter" idx="12"/>
          </p:nvPr>
        </p:nvSpPr>
        <p:spPr>
          <a:xfrm>
            <a:off x="6477188" y="3617055"/>
            <a:ext cx="264592" cy="87757"/>
          </a:xfrm>
        </p:spPr>
        <p:txBody>
          <a:bodyPr wrap="square" anchor="b">
            <a:normAutofit/>
          </a:bodyPr>
          <a:lstStyle/>
          <a:p>
            <a:pPr>
              <a:spcAft>
                <a:spcPts val="340"/>
              </a:spcAft>
            </a:pPr>
            <a:fld id="{F4BB9EDD-1740-4E4A-8601-A7D0893F42E6}" type="slidenum">
              <a:rPr lang="en-US" smtClean="0"/>
              <a:pPr>
                <a:spcAft>
                  <a:spcPts val="340"/>
                </a:spcAft>
              </a:pPr>
              <a:t>50</a:t>
            </a:fld>
            <a:endParaRPr lang="en-US"/>
          </a:p>
        </p:txBody>
      </p:sp>
      <p:pic>
        <p:nvPicPr>
          <p:cNvPr id="5" name="Bildobjekt 8" descr="En bild som visar text, karta&#10;&#10;Automatiskt genererad beskrivning">
            <a:extLst>
              <a:ext uri="{FF2B5EF4-FFF2-40B4-BE49-F238E27FC236}">
                <a16:creationId xmlns:a16="http://schemas.microsoft.com/office/drawing/2014/main" id="{E9522CBA-691C-4739-BABB-821D1E2864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 y="-35"/>
            <a:ext cx="6911760" cy="3887866"/>
          </a:xfrm>
          <a:prstGeom prst="rect">
            <a:avLst/>
          </a:prstGeom>
          <a:noFill/>
        </p:spPr>
      </p:pic>
      <p:sp>
        <p:nvSpPr>
          <p:cNvPr id="4" name="Date Placeholder 3">
            <a:extLst>
              <a:ext uri="{FF2B5EF4-FFF2-40B4-BE49-F238E27FC236}">
                <a16:creationId xmlns:a16="http://schemas.microsoft.com/office/drawing/2014/main" id="{83E17757-4E7C-4DE8-8BB9-86E044C1DBED}"/>
              </a:ext>
            </a:extLst>
          </p:cNvPr>
          <p:cNvSpPr>
            <a:spLocks noGrp="1"/>
          </p:cNvSpPr>
          <p:nvPr>
            <p:ph type="dt" sz="half" idx="10"/>
          </p:nvPr>
        </p:nvSpPr>
        <p:spPr/>
        <p:txBody>
          <a:bodyPr/>
          <a:lstStyle/>
          <a:p>
            <a:fld id="{E3BFB708-9D4B-4385-B367-E6DB2757B0B0}" type="datetime1">
              <a:rPr lang="en-US" smtClean="0"/>
              <a:t>2/27/2023</a:t>
            </a:fld>
            <a:endParaRPr lang="en-US"/>
          </a:p>
        </p:txBody>
      </p:sp>
      <p:sp>
        <p:nvSpPr>
          <p:cNvPr id="7" name="Footer Placeholder 6">
            <a:extLst>
              <a:ext uri="{FF2B5EF4-FFF2-40B4-BE49-F238E27FC236}">
                <a16:creationId xmlns:a16="http://schemas.microsoft.com/office/drawing/2014/main" id="{64AB4A62-FDFC-49A6-A7EE-5B1E6A1546D4}"/>
              </a:ext>
            </a:extLst>
          </p:cNvPr>
          <p:cNvSpPr>
            <a:spLocks noGrp="1"/>
          </p:cNvSpPr>
          <p:nvPr>
            <p:ph type="ftr" sz="quarter" idx="11"/>
          </p:nvPr>
        </p:nvSpPr>
        <p:spPr/>
        <p:txBody>
          <a:bodyPr/>
          <a:lstStyle/>
          <a:p>
            <a:r>
              <a:rPr lang="en-US"/>
              <a:t>Volvo CE - Company Presentation</a:t>
            </a:r>
          </a:p>
        </p:txBody>
      </p:sp>
      <p:sp>
        <p:nvSpPr>
          <p:cNvPr id="8" name="TextBox 7">
            <a:extLst>
              <a:ext uri="{FF2B5EF4-FFF2-40B4-BE49-F238E27FC236}">
                <a16:creationId xmlns:a16="http://schemas.microsoft.com/office/drawing/2014/main" id="{29CAB088-206A-4971-AD76-2F1D216C10BF}"/>
              </a:ext>
            </a:extLst>
          </p:cNvPr>
          <p:cNvSpPr txBox="1"/>
          <p:nvPr/>
        </p:nvSpPr>
        <p:spPr>
          <a:xfrm>
            <a:off x="4407312" y="3125741"/>
            <a:ext cx="2507317" cy="378459"/>
          </a:xfrm>
          <a:prstGeom prst="rect">
            <a:avLst/>
          </a:prstGeom>
          <a:solidFill>
            <a:schemeClr val="accent1"/>
          </a:solidFill>
        </p:spPr>
        <p:txBody>
          <a:bodyPr rot="0" spcFirstLastPara="0" vertOverflow="overflow" horzOverflow="overflow" vert="horz" wrap="square" lIns="51838" tIns="25919" rIns="51838" bIns="25919" numCol="1" spcCol="0" rtlCol="0" fromWordArt="0" anchor="t" anchorCtr="0" forceAA="0" compatLnSpc="1">
            <a:prstTxWarp prst="textNoShape">
              <a:avLst/>
            </a:prstTxWarp>
            <a:spAutoFit/>
          </a:bodyPr>
          <a:lstStyle/>
          <a:p>
            <a:pPr>
              <a:lnSpc>
                <a:spcPct val="113999"/>
              </a:lnSpc>
              <a:spcBef>
                <a:spcPts val="540"/>
              </a:spcBef>
            </a:pPr>
            <a:r>
              <a:rPr lang="en-US" sz="2041" b="1">
                <a:solidFill>
                  <a:srgbClr val="FFFFFF"/>
                </a:solidFill>
              </a:rPr>
              <a:t>Road Construction</a:t>
            </a:r>
            <a:endParaRPr lang="en-US" sz="1020"/>
          </a:p>
        </p:txBody>
      </p:sp>
    </p:spTree>
    <p:extLst>
      <p:ext uri="{BB962C8B-B14F-4D97-AF65-F5344CB8AC3E}">
        <p14:creationId xmlns:p14="http://schemas.microsoft.com/office/powerpoint/2010/main" val="4287173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3F4C26-3ACB-402C-8F7E-445C7328F5F8}"/>
              </a:ext>
            </a:extLst>
          </p:cNvPr>
          <p:cNvSpPr>
            <a:spLocks noGrp="1"/>
          </p:cNvSpPr>
          <p:nvPr>
            <p:ph type="sldNum" sz="quarter" idx="12"/>
          </p:nvPr>
        </p:nvSpPr>
        <p:spPr>
          <a:xfrm>
            <a:off x="6477188" y="3617055"/>
            <a:ext cx="264592" cy="87757"/>
          </a:xfrm>
        </p:spPr>
        <p:txBody>
          <a:bodyPr wrap="square" anchor="b">
            <a:normAutofit/>
          </a:bodyPr>
          <a:lstStyle/>
          <a:p>
            <a:pPr>
              <a:spcAft>
                <a:spcPts val="340"/>
              </a:spcAft>
            </a:pPr>
            <a:fld id="{F4BB9EDD-1740-4E4A-8601-A7D0893F42E6}" type="slidenum">
              <a:rPr lang="en-US" smtClean="0"/>
              <a:pPr>
                <a:spcAft>
                  <a:spcPts val="340"/>
                </a:spcAft>
              </a:pPr>
              <a:t>51</a:t>
            </a:fld>
            <a:endParaRPr lang="en-US"/>
          </a:p>
        </p:txBody>
      </p:sp>
      <p:pic>
        <p:nvPicPr>
          <p:cNvPr id="5" name="Picture 4">
            <a:extLst>
              <a:ext uri="{FF2B5EF4-FFF2-40B4-BE49-F238E27FC236}">
                <a16:creationId xmlns:a16="http://schemas.microsoft.com/office/drawing/2014/main" id="{06284068-223F-4499-B146-1D22B50272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12" y="-146753"/>
            <a:ext cx="6890451" cy="4034583"/>
          </a:xfrm>
          <a:prstGeom prst="rect">
            <a:avLst/>
          </a:prstGeom>
          <a:noFill/>
        </p:spPr>
      </p:pic>
      <p:sp>
        <p:nvSpPr>
          <p:cNvPr id="4" name="Date Placeholder 3">
            <a:extLst>
              <a:ext uri="{FF2B5EF4-FFF2-40B4-BE49-F238E27FC236}">
                <a16:creationId xmlns:a16="http://schemas.microsoft.com/office/drawing/2014/main" id="{0FFBE5AD-3751-4082-8C2C-FA8DE07AD828}"/>
              </a:ext>
            </a:extLst>
          </p:cNvPr>
          <p:cNvSpPr>
            <a:spLocks noGrp="1"/>
          </p:cNvSpPr>
          <p:nvPr>
            <p:ph type="dt" sz="half" idx="10"/>
          </p:nvPr>
        </p:nvSpPr>
        <p:spPr/>
        <p:txBody>
          <a:bodyPr/>
          <a:lstStyle/>
          <a:p>
            <a:fld id="{D5D6D73C-E562-4A16-85A2-142B5E086718}" type="datetime1">
              <a:rPr lang="en-US" smtClean="0"/>
              <a:t>2/27/2023</a:t>
            </a:fld>
            <a:endParaRPr lang="en-US"/>
          </a:p>
        </p:txBody>
      </p:sp>
      <p:sp>
        <p:nvSpPr>
          <p:cNvPr id="7" name="Footer Placeholder 6">
            <a:extLst>
              <a:ext uri="{FF2B5EF4-FFF2-40B4-BE49-F238E27FC236}">
                <a16:creationId xmlns:a16="http://schemas.microsoft.com/office/drawing/2014/main" id="{549A3209-2065-4055-A25F-C7E67536B004}"/>
              </a:ext>
            </a:extLst>
          </p:cNvPr>
          <p:cNvSpPr>
            <a:spLocks noGrp="1"/>
          </p:cNvSpPr>
          <p:nvPr>
            <p:ph type="ftr" sz="quarter" idx="11"/>
          </p:nvPr>
        </p:nvSpPr>
        <p:spPr/>
        <p:txBody>
          <a:bodyPr/>
          <a:lstStyle/>
          <a:p>
            <a:r>
              <a:rPr lang="en-US"/>
              <a:t>Volvo CE - Company Presentation</a:t>
            </a:r>
          </a:p>
        </p:txBody>
      </p:sp>
      <p:sp>
        <p:nvSpPr>
          <p:cNvPr id="8" name="TextBox 7">
            <a:extLst>
              <a:ext uri="{FF2B5EF4-FFF2-40B4-BE49-F238E27FC236}">
                <a16:creationId xmlns:a16="http://schemas.microsoft.com/office/drawing/2014/main" id="{1E42A187-25D0-F396-93BA-B13278E487B4}"/>
              </a:ext>
            </a:extLst>
          </p:cNvPr>
          <p:cNvSpPr txBox="1"/>
          <p:nvPr/>
        </p:nvSpPr>
        <p:spPr>
          <a:xfrm>
            <a:off x="5556556" y="3411016"/>
            <a:ext cx="1317320" cy="812552"/>
          </a:xfrm>
          <a:prstGeom prst="rect">
            <a:avLst/>
          </a:prstGeom>
          <a:solidFill>
            <a:schemeClr val="accent1"/>
          </a:solidFill>
        </p:spPr>
        <p:txBody>
          <a:bodyPr rot="0" spcFirstLastPara="0" vertOverflow="overflow" horzOverflow="overflow" vert="horz" wrap="square" lIns="51838" tIns="25919" rIns="51838" bIns="25919" numCol="1" spcCol="0" rtlCol="0" fromWordArt="0" anchor="t" anchorCtr="0" forceAA="0" compatLnSpc="1">
            <a:prstTxWarp prst="textNoShape">
              <a:avLst/>
            </a:prstTxWarp>
            <a:spAutoFit/>
          </a:bodyPr>
          <a:lstStyle/>
          <a:p>
            <a:pPr>
              <a:lnSpc>
                <a:spcPct val="113999"/>
              </a:lnSpc>
              <a:spcBef>
                <a:spcPts val="540"/>
              </a:spcBef>
            </a:pPr>
            <a:r>
              <a:rPr lang="en-US" sz="2268" b="1">
                <a:solidFill>
                  <a:srgbClr val="FFFFFF"/>
                </a:solidFill>
              </a:rPr>
              <a:t>Oil &amp; gas</a:t>
            </a:r>
            <a:endParaRPr lang="en-US" sz="810"/>
          </a:p>
        </p:txBody>
      </p:sp>
    </p:spTree>
    <p:extLst>
      <p:ext uri="{BB962C8B-B14F-4D97-AF65-F5344CB8AC3E}">
        <p14:creationId xmlns:p14="http://schemas.microsoft.com/office/powerpoint/2010/main" val="794997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5EA7CF-A6C4-49FC-B147-6E2E5BD31D73}"/>
              </a:ext>
            </a:extLst>
          </p:cNvPr>
          <p:cNvSpPr>
            <a:spLocks noGrp="1"/>
          </p:cNvSpPr>
          <p:nvPr>
            <p:ph type="sldNum" sz="quarter" idx="12"/>
          </p:nvPr>
        </p:nvSpPr>
        <p:spPr>
          <a:xfrm>
            <a:off x="6477188" y="3617055"/>
            <a:ext cx="264592" cy="87757"/>
          </a:xfrm>
        </p:spPr>
        <p:txBody>
          <a:bodyPr wrap="square" anchor="b">
            <a:normAutofit/>
          </a:bodyPr>
          <a:lstStyle/>
          <a:p>
            <a:pPr>
              <a:spcAft>
                <a:spcPts val="340"/>
              </a:spcAft>
            </a:pPr>
            <a:fld id="{F4BB9EDD-1740-4E4A-8601-A7D0893F42E6}" type="slidenum">
              <a:rPr lang="en-US" smtClean="0"/>
              <a:pPr>
                <a:spcAft>
                  <a:spcPts val="340"/>
                </a:spcAft>
              </a:pPr>
              <a:t>52</a:t>
            </a:fld>
            <a:endParaRPr lang="en-US"/>
          </a:p>
        </p:txBody>
      </p:sp>
      <p:pic>
        <p:nvPicPr>
          <p:cNvPr id="5" name="Picture 4">
            <a:extLst>
              <a:ext uri="{FF2B5EF4-FFF2-40B4-BE49-F238E27FC236}">
                <a16:creationId xmlns:a16="http://schemas.microsoft.com/office/drawing/2014/main" id="{9DB073C1-35CE-4D38-BF75-49498F4BDE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 y="-35"/>
            <a:ext cx="6911760" cy="3887866"/>
          </a:xfrm>
          <a:prstGeom prst="rect">
            <a:avLst/>
          </a:prstGeom>
          <a:noFill/>
        </p:spPr>
      </p:pic>
      <p:sp>
        <p:nvSpPr>
          <p:cNvPr id="4" name="Date Placeholder 3">
            <a:extLst>
              <a:ext uri="{FF2B5EF4-FFF2-40B4-BE49-F238E27FC236}">
                <a16:creationId xmlns:a16="http://schemas.microsoft.com/office/drawing/2014/main" id="{71088E30-716B-47E8-AE44-395ADCD84EA3}"/>
              </a:ext>
            </a:extLst>
          </p:cNvPr>
          <p:cNvSpPr>
            <a:spLocks noGrp="1"/>
          </p:cNvSpPr>
          <p:nvPr>
            <p:ph type="dt" sz="half" idx="10"/>
          </p:nvPr>
        </p:nvSpPr>
        <p:spPr/>
        <p:txBody>
          <a:bodyPr/>
          <a:lstStyle/>
          <a:p>
            <a:fld id="{71994531-F2D3-4307-8FA3-B79666CD8AFE}" type="datetime1">
              <a:rPr lang="en-US" smtClean="0"/>
              <a:t>2/27/2023</a:t>
            </a:fld>
            <a:endParaRPr lang="en-US"/>
          </a:p>
        </p:txBody>
      </p:sp>
      <p:sp>
        <p:nvSpPr>
          <p:cNvPr id="7" name="Footer Placeholder 6">
            <a:extLst>
              <a:ext uri="{FF2B5EF4-FFF2-40B4-BE49-F238E27FC236}">
                <a16:creationId xmlns:a16="http://schemas.microsoft.com/office/drawing/2014/main" id="{8EF1D3E0-EA61-4AC4-8FE7-D9D799CAE356}"/>
              </a:ext>
            </a:extLst>
          </p:cNvPr>
          <p:cNvSpPr>
            <a:spLocks noGrp="1"/>
          </p:cNvSpPr>
          <p:nvPr>
            <p:ph type="ftr" sz="quarter" idx="11"/>
          </p:nvPr>
        </p:nvSpPr>
        <p:spPr/>
        <p:txBody>
          <a:bodyPr/>
          <a:lstStyle/>
          <a:p>
            <a:r>
              <a:rPr lang="en-US"/>
              <a:t>Volvo CE - Company Presentation</a:t>
            </a:r>
          </a:p>
        </p:txBody>
      </p:sp>
      <p:sp>
        <p:nvSpPr>
          <p:cNvPr id="8" name="TextBox 7">
            <a:extLst>
              <a:ext uri="{FF2B5EF4-FFF2-40B4-BE49-F238E27FC236}">
                <a16:creationId xmlns:a16="http://schemas.microsoft.com/office/drawing/2014/main" id="{BA30D84E-E221-EDBB-052A-F6A47D21E442}"/>
              </a:ext>
            </a:extLst>
          </p:cNvPr>
          <p:cNvSpPr txBox="1"/>
          <p:nvPr/>
        </p:nvSpPr>
        <p:spPr>
          <a:xfrm>
            <a:off x="5181625" y="3411016"/>
            <a:ext cx="1692250" cy="414688"/>
          </a:xfrm>
          <a:prstGeom prst="rect">
            <a:avLst/>
          </a:prstGeom>
          <a:solidFill>
            <a:schemeClr val="accent1"/>
          </a:solidFill>
        </p:spPr>
        <p:txBody>
          <a:bodyPr rot="0" spcFirstLastPara="0" vertOverflow="overflow" horzOverflow="overflow" vert="horz" wrap="square" lIns="51838" tIns="25919" rIns="51838" bIns="25919" numCol="1" spcCol="0" rtlCol="0" fromWordArt="0" anchor="t" anchorCtr="0" forceAA="0" compatLnSpc="1">
            <a:prstTxWarp prst="textNoShape">
              <a:avLst/>
            </a:prstTxWarp>
            <a:spAutoFit/>
          </a:bodyPr>
          <a:lstStyle/>
          <a:p>
            <a:pPr>
              <a:lnSpc>
                <a:spcPct val="114000"/>
              </a:lnSpc>
              <a:spcBef>
                <a:spcPts val="540"/>
              </a:spcBef>
            </a:pPr>
            <a:r>
              <a:rPr lang="en-US" sz="2268" b="1">
                <a:solidFill>
                  <a:srgbClr val="FFFFFF"/>
                </a:solidFill>
              </a:rPr>
              <a:t>Demolition</a:t>
            </a:r>
          </a:p>
        </p:txBody>
      </p:sp>
    </p:spTree>
    <p:extLst>
      <p:ext uri="{BB962C8B-B14F-4D97-AF65-F5344CB8AC3E}">
        <p14:creationId xmlns:p14="http://schemas.microsoft.com/office/powerpoint/2010/main" val="29974772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A7CC96-5F37-421E-B567-B4B66B3811ED}"/>
              </a:ext>
            </a:extLst>
          </p:cNvPr>
          <p:cNvSpPr>
            <a:spLocks noGrp="1"/>
          </p:cNvSpPr>
          <p:nvPr>
            <p:ph type="sldNum" sz="quarter" idx="12"/>
          </p:nvPr>
        </p:nvSpPr>
        <p:spPr>
          <a:xfrm>
            <a:off x="6477188" y="3617055"/>
            <a:ext cx="264592" cy="87757"/>
          </a:xfrm>
        </p:spPr>
        <p:txBody>
          <a:bodyPr wrap="square" anchor="b">
            <a:normAutofit/>
          </a:bodyPr>
          <a:lstStyle/>
          <a:p>
            <a:pPr>
              <a:spcAft>
                <a:spcPts val="340"/>
              </a:spcAft>
            </a:pPr>
            <a:fld id="{F4BB9EDD-1740-4E4A-8601-A7D0893F42E6}" type="slidenum">
              <a:rPr lang="en-US" smtClean="0"/>
              <a:pPr>
                <a:spcAft>
                  <a:spcPts val="340"/>
                </a:spcAft>
              </a:pPr>
              <a:t>53</a:t>
            </a:fld>
            <a:endParaRPr lang="en-US"/>
          </a:p>
        </p:txBody>
      </p:sp>
      <p:pic>
        <p:nvPicPr>
          <p:cNvPr id="5" name="Picture 4">
            <a:extLst>
              <a:ext uri="{FF2B5EF4-FFF2-40B4-BE49-F238E27FC236}">
                <a16:creationId xmlns:a16="http://schemas.microsoft.com/office/drawing/2014/main" id="{89409A09-9CE8-4A6B-A358-94EBF2F83EA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 y="-35"/>
            <a:ext cx="6911760" cy="3887866"/>
          </a:xfrm>
          <a:prstGeom prst="rect">
            <a:avLst/>
          </a:prstGeom>
          <a:noFill/>
        </p:spPr>
      </p:pic>
      <p:sp>
        <p:nvSpPr>
          <p:cNvPr id="4" name="Date Placeholder 3">
            <a:extLst>
              <a:ext uri="{FF2B5EF4-FFF2-40B4-BE49-F238E27FC236}">
                <a16:creationId xmlns:a16="http://schemas.microsoft.com/office/drawing/2014/main" id="{32F61E80-E160-46CD-A5BD-5317B3E6492F}"/>
              </a:ext>
            </a:extLst>
          </p:cNvPr>
          <p:cNvSpPr>
            <a:spLocks noGrp="1"/>
          </p:cNvSpPr>
          <p:nvPr>
            <p:ph type="dt" sz="half" idx="10"/>
          </p:nvPr>
        </p:nvSpPr>
        <p:spPr/>
        <p:txBody>
          <a:bodyPr/>
          <a:lstStyle/>
          <a:p>
            <a:fld id="{942DE686-9445-48C2-93C0-6DF43D8D0BEF}" type="datetime1">
              <a:rPr lang="en-US" smtClean="0"/>
              <a:t>2/27/2023</a:t>
            </a:fld>
            <a:endParaRPr lang="en-US"/>
          </a:p>
        </p:txBody>
      </p:sp>
      <p:sp>
        <p:nvSpPr>
          <p:cNvPr id="7" name="Footer Placeholder 6">
            <a:extLst>
              <a:ext uri="{FF2B5EF4-FFF2-40B4-BE49-F238E27FC236}">
                <a16:creationId xmlns:a16="http://schemas.microsoft.com/office/drawing/2014/main" id="{CC044FD3-4AEE-42BC-90E8-A344174F62BD}"/>
              </a:ext>
            </a:extLst>
          </p:cNvPr>
          <p:cNvSpPr>
            <a:spLocks noGrp="1"/>
          </p:cNvSpPr>
          <p:nvPr>
            <p:ph type="ftr" sz="quarter" idx="11"/>
          </p:nvPr>
        </p:nvSpPr>
        <p:spPr/>
        <p:txBody>
          <a:bodyPr/>
          <a:lstStyle/>
          <a:p>
            <a:r>
              <a:rPr lang="en-US"/>
              <a:t>Volvo CE - Company Presentation</a:t>
            </a:r>
          </a:p>
        </p:txBody>
      </p:sp>
      <p:sp>
        <p:nvSpPr>
          <p:cNvPr id="10" name="TextBox 9">
            <a:extLst>
              <a:ext uri="{FF2B5EF4-FFF2-40B4-BE49-F238E27FC236}">
                <a16:creationId xmlns:a16="http://schemas.microsoft.com/office/drawing/2014/main" id="{837408F3-B43E-39B3-B28F-4D6564EB468C}"/>
              </a:ext>
            </a:extLst>
          </p:cNvPr>
          <p:cNvSpPr txBox="1"/>
          <p:nvPr/>
        </p:nvSpPr>
        <p:spPr>
          <a:xfrm>
            <a:off x="5556556" y="3411016"/>
            <a:ext cx="1317320" cy="414688"/>
          </a:xfrm>
          <a:prstGeom prst="rect">
            <a:avLst/>
          </a:prstGeom>
          <a:solidFill>
            <a:schemeClr val="accent1"/>
          </a:solidFill>
        </p:spPr>
        <p:txBody>
          <a:bodyPr rot="0" spcFirstLastPara="0" vertOverflow="overflow" horzOverflow="overflow" vert="horz" wrap="square" lIns="51838" tIns="25919" rIns="51838" bIns="25919" numCol="1" spcCol="0" rtlCol="0" fromWordArt="0" anchor="t" anchorCtr="0" forceAA="0" compatLnSpc="1">
            <a:prstTxWarp prst="textNoShape">
              <a:avLst/>
            </a:prstTxWarp>
            <a:spAutoFit/>
          </a:bodyPr>
          <a:lstStyle/>
          <a:p>
            <a:pPr>
              <a:lnSpc>
                <a:spcPct val="114000"/>
              </a:lnSpc>
              <a:spcBef>
                <a:spcPts val="540"/>
              </a:spcBef>
            </a:pPr>
            <a:r>
              <a:rPr lang="en-US" sz="2268" b="1">
                <a:solidFill>
                  <a:srgbClr val="FFFFFF"/>
                </a:solidFill>
              </a:rPr>
              <a:t>Forestry</a:t>
            </a:r>
          </a:p>
        </p:txBody>
      </p:sp>
    </p:spTree>
    <p:extLst>
      <p:ext uri="{BB962C8B-B14F-4D97-AF65-F5344CB8AC3E}">
        <p14:creationId xmlns:p14="http://schemas.microsoft.com/office/powerpoint/2010/main" val="4140098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BFEB78-A2CD-4ED1-B66B-F8476E081E4E}"/>
              </a:ext>
            </a:extLst>
          </p:cNvPr>
          <p:cNvSpPr>
            <a:spLocks noGrp="1"/>
          </p:cNvSpPr>
          <p:nvPr>
            <p:ph type="sldNum" sz="quarter" idx="12"/>
          </p:nvPr>
        </p:nvSpPr>
        <p:spPr>
          <a:xfrm>
            <a:off x="6477188" y="3617055"/>
            <a:ext cx="264592" cy="87757"/>
          </a:xfrm>
        </p:spPr>
        <p:txBody>
          <a:bodyPr wrap="square" anchor="b">
            <a:normAutofit/>
          </a:bodyPr>
          <a:lstStyle/>
          <a:p>
            <a:pPr>
              <a:spcAft>
                <a:spcPts val="340"/>
              </a:spcAft>
            </a:pPr>
            <a:fld id="{F4BB9EDD-1740-4E4A-8601-A7D0893F42E6}" type="slidenum">
              <a:rPr lang="en-US" smtClean="0"/>
              <a:pPr>
                <a:spcAft>
                  <a:spcPts val="340"/>
                </a:spcAft>
              </a:pPr>
              <a:t>54</a:t>
            </a:fld>
            <a:endParaRPr lang="en-US"/>
          </a:p>
        </p:txBody>
      </p:sp>
      <p:pic>
        <p:nvPicPr>
          <p:cNvPr id="5" name="Picture 4">
            <a:extLst>
              <a:ext uri="{FF2B5EF4-FFF2-40B4-BE49-F238E27FC236}">
                <a16:creationId xmlns:a16="http://schemas.microsoft.com/office/drawing/2014/main" id="{464DFC86-1896-4BFC-BE69-504283750B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 y="-35"/>
            <a:ext cx="6911760" cy="3887866"/>
          </a:xfrm>
          <a:prstGeom prst="rect">
            <a:avLst/>
          </a:prstGeom>
          <a:noFill/>
        </p:spPr>
      </p:pic>
      <p:sp>
        <p:nvSpPr>
          <p:cNvPr id="4" name="Date Placeholder 3">
            <a:extLst>
              <a:ext uri="{FF2B5EF4-FFF2-40B4-BE49-F238E27FC236}">
                <a16:creationId xmlns:a16="http://schemas.microsoft.com/office/drawing/2014/main" id="{689DB7D7-8ADA-4923-8A31-7315B3B48200}"/>
              </a:ext>
            </a:extLst>
          </p:cNvPr>
          <p:cNvSpPr>
            <a:spLocks noGrp="1"/>
          </p:cNvSpPr>
          <p:nvPr>
            <p:ph type="dt" sz="half" idx="10"/>
          </p:nvPr>
        </p:nvSpPr>
        <p:spPr/>
        <p:txBody>
          <a:bodyPr/>
          <a:lstStyle/>
          <a:p>
            <a:fld id="{1947C9BB-E82F-472F-9598-070695816508}" type="datetime1">
              <a:rPr lang="en-US" smtClean="0"/>
              <a:t>2/27/2023</a:t>
            </a:fld>
            <a:endParaRPr lang="en-US"/>
          </a:p>
        </p:txBody>
      </p:sp>
      <p:sp>
        <p:nvSpPr>
          <p:cNvPr id="7" name="Footer Placeholder 6">
            <a:extLst>
              <a:ext uri="{FF2B5EF4-FFF2-40B4-BE49-F238E27FC236}">
                <a16:creationId xmlns:a16="http://schemas.microsoft.com/office/drawing/2014/main" id="{89EFAD1E-F331-48B6-A7E8-4825285056F7}"/>
              </a:ext>
            </a:extLst>
          </p:cNvPr>
          <p:cNvSpPr>
            <a:spLocks noGrp="1"/>
          </p:cNvSpPr>
          <p:nvPr>
            <p:ph type="ftr" sz="quarter" idx="11"/>
          </p:nvPr>
        </p:nvSpPr>
        <p:spPr/>
        <p:txBody>
          <a:bodyPr/>
          <a:lstStyle/>
          <a:p>
            <a:r>
              <a:rPr lang="en-US"/>
              <a:t>Volvo CE - Company Presentation</a:t>
            </a:r>
          </a:p>
        </p:txBody>
      </p:sp>
      <p:sp>
        <p:nvSpPr>
          <p:cNvPr id="2" name="TextBox 1">
            <a:extLst>
              <a:ext uri="{FF2B5EF4-FFF2-40B4-BE49-F238E27FC236}">
                <a16:creationId xmlns:a16="http://schemas.microsoft.com/office/drawing/2014/main" id="{5001CC59-E9A3-654A-A363-5747C3BD7C05}"/>
              </a:ext>
            </a:extLst>
          </p:cNvPr>
          <p:cNvSpPr txBox="1"/>
          <p:nvPr/>
        </p:nvSpPr>
        <p:spPr>
          <a:xfrm>
            <a:off x="5719571" y="3386564"/>
            <a:ext cx="1047254" cy="414688"/>
          </a:xfrm>
          <a:prstGeom prst="rect">
            <a:avLst/>
          </a:prstGeom>
          <a:solidFill>
            <a:schemeClr val="accent1"/>
          </a:solidFill>
        </p:spPr>
        <p:txBody>
          <a:bodyPr rot="0" spcFirstLastPara="0" vertOverflow="overflow" horzOverflow="overflow" vert="horz" wrap="none" lIns="51838" tIns="25919" rIns="51838" bIns="25919" numCol="1" spcCol="0" rtlCol="0" fromWordArt="0" anchor="t" anchorCtr="0" forceAA="0" compatLnSpc="1">
            <a:prstTxWarp prst="textNoShape">
              <a:avLst/>
            </a:prstTxWarp>
            <a:spAutoFit/>
          </a:bodyPr>
          <a:lstStyle/>
          <a:p>
            <a:pPr>
              <a:lnSpc>
                <a:spcPct val="114000"/>
              </a:lnSpc>
              <a:spcBef>
                <a:spcPts val="540"/>
              </a:spcBef>
            </a:pPr>
            <a:r>
              <a:rPr lang="en-US" sz="2268" b="1">
                <a:solidFill>
                  <a:srgbClr val="FFFFFF"/>
                </a:solidFill>
              </a:rPr>
              <a:t>Mining</a:t>
            </a:r>
            <a:endParaRPr lang="en-US" sz="2268" b="1" err="1">
              <a:solidFill>
                <a:srgbClr val="FFFFFF"/>
              </a:solidFill>
            </a:endParaRPr>
          </a:p>
        </p:txBody>
      </p:sp>
    </p:spTree>
    <p:extLst>
      <p:ext uri="{BB962C8B-B14F-4D97-AF65-F5344CB8AC3E}">
        <p14:creationId xmlns:p14="http://schemas.microsoft.com/office/powerpoint/2010/main" val="3922812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7B2BE2-455B-4D82-BA3F-326AB2CC014A}"/>
              </a:ext>
            </a:extLst>
          </p:cNvPr>
          <p:cNvSpPr>
            <a:spLocks noGrp="1"/>
          </p:cNvSpPr>
          <p:nvPr>
            <p:ph type="sldNum" sz="quarter" idx="19"/>
          </p:nvPr>
        </p:nvSpPr>
        <p:spPr/>
        <p:txBody>
          <a:bodyPr/>
          <a:lstStyle/>
          <a:p>
            <a:fld id="{F4BB9EDD-1740-4E4A-8601-A7D0893F42E6}" type="slidenum">
              <a:rPr lang="en-US" smtClean="0"/>
              <a:pPr/>
              <a:t>55</a:t>
            </a:fld>
            <a:endParaRPr lang="en-US"/>
          </a:p>
        </p:txBody>
      </p:sp>
      <p:sp>
        <p:nvSpPr>
          <p:cNvPr id="4" name="Date Placeholder 3">
            <a:extLst>
              <a:ext uri="{FF2B5EF4-FFF2-40B4-BE49-F238E27FC236}">
                <a16:creationId xmlns:a16="http://schemas.microsoft.com/office/drawing/2014/main" id="{BEB67F2F-6A15-4A47-9516-918EC2BF6B22}"/>
              </a:ext>
            </a:extLst>
          </p:cNvPr>
          <p:cNvSpPr>
            <a:spLocks noGrp="1"/>
          </p:cNvSpPr>
          <p:nvPr>
            <p:ph type="dt" sz="half" idx="17"/>
          </p:nvPr>
        </p:nvSpPr>
        <p:spPr/>
        <p:txBody>
          <a:bodyPr/>
          <a:lstStyle/>
          <a:p>
            <a:fld id="{72493565-2275-4704-9100-EF2DCC3C0C02}" type="datetime1">
              <a:rPr lang="en-US" smtClean="0"/>
              <a:t>2/27/2023</a:t>
            </a:fld>
            <a:endParaRPr lang="en-US"/>
          </a:p>
        </p:txBody>
      </p:sp>
      <p:sp>
        <p:nvSpPr>
          <p:cNvPr id="5" name="Footer Placeholder 4">
            <a:extLst>
              <a:ext uri="{FF2B5EF4-FFF2-40B4-BE49-F238E27FC236}">
                <a16:creationId xmlns:a16="http://schemas.microsoft.com/office/drawing/2014/main" id="{0396254A-389A-4BB1-8FD3-44D6A9DA35BC}"/>
              </a:ext>
            </a:extLst>
          </p:cNvPr>
          <p:cNvSpPr>
            <a:spLocks noGrp="1"/>
          </p:cNvSpPr>
          <p:nvPr>
            <p:ph type="ftr" sz="quarter" idx="18"/>
          </p:nvPr>
        </p:nvSpPr>
        <p:spPr/>
        <p:txBody>
          <a:bodyPr/>
          <a:lstStyle/>
          <a:p>
            <a:r>
              <a:rPr lang="en-US"/>
              <a:t>Volvo CE - Company Presentation</a:t>
            </a:r>
          </a:p>
        </p:txBody>
      </p:sp>
    </p:spTree>
    <p:extLst>
      <p:ext uri="{BB962C8B-B14F-4D97-AF65-F5344CB8AC3E}">
        <p14:creationId xmlns:p14="http://schemas.microsoft.com/office/powerpoint/2010/main" val="2826064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A5B63F-E2E6-4A35-AB34-CE5E12A59278}"/>
              </a:ext>
            </a:extLst>
          </p:cNvPr>
          <p:cNvSpPr>
            <a:spLocks noGrp="1"/>
          </p:cNvSpPr>
          <p:nvPr>
            <p:ph type="body" sz="quarter" idx="16"/>
          </p:nvPr>
        </p:nvSpPr>
        <p:spPr/>
        <p:txBody>
          <a:bodyPr/>
          <a:lstStyle/>
          <a:p>
            <a:endParaRPr lang="nl-BE"/>
          </a:p>
        </p:txBody>
      </p:sp>
      <p:sp>
        <p:nvSpPr>
          <p:cNvPr id="4" name="Slide Number Placeholder 3">
            <a:extLst>
              <a:ext uri="{FF2B5EF4-FFF2-40B4-BE49-F238E27FC236}">
                <a16:creationId xmlns:a16="http://schemas.microsoft.com/office/drawing/2014/main" id="{13847B05-FE7F-4483-8747-F02D46E9A492}"/>
              </a:ext>
            </a:extLst>
          </p:cNvPr>
          <p:cNvSpPr>
            <a:spLocks noGrp="1"/>
          </p:cNvSpPr>
          <p:nvPr>
            <p:ph type="sldNum" sz="quarter" idx="19"/>
          </p:nvPr>
        </p:nvSpPr>
        <p:spPr/>
        <p:txBody>
          <a:bodyPr/>
          <a:lstStyle/>
          <a:p>
            <a:fld id="{F4BB9EDD-1740-4E4A-8601-A7D0893F42E6}" type="slidenum">
              <a:rPr lang="en-US" smtClean="0"/>
              <a:pPr/>
              <a:t>6</a:t>
            </a:fld>
            <a:endParaRPr lang="en-US"/>
          </a:p>
        </p:txBody>
      </p:sp>
      <p:pic>
        <p:nvPicPr>
          <p:cNvPr id="12" name="Platshållare för bild 11" descr="En bild som visar utomhus, natur, berg, havsbotten&#10;&#10;Automatiskt genererad beskrivning">
            <a:extLst>
              <a:ext uri="{FF2B5EF4-FFF2-40B4-BE49-F238E27FC236}">
                <a16:creationId xmlns:a16="http://schemas.microsoft.com/office/drawing/2014/main" id="{BC076DDB-2499-12DF-3E64-68DF9689B4FB}"/>
              </a:ext>
            </a:extLst>
          </p:cNvPr>
          <p:cNvPicPr>
            <a:picLocks noGrp="1" noChangeAspect="1"/>
          </p:cNvPicPr>
          <p:nvPr>
            <p:ph type="pic" sz="quarter" idx="20"/>
          </p:nvPr>
        </p:nvPicPr>
        <p:blipFill>
          <a:blip r:embed="rId2" cstate="email">
            <a:extLst>
              <a:ext uri="{28A0092B-C50C-407E-A947-70E740481C1C}">
                <a14:useLocalDpi xmlns:a14="http://schemas.microsoft.com/office/drawing/2010/main"/>
              </a:ext>
            </a:extLst>
          </a:blip>
          <a:srcRect/>
          <a:stretch>
            <a:fillRect/>
          </a:stretch>
        </p:blipFill>
        <p:spPr/>
      </p:pic>
      <p:sp>
        <p:nvSpPr>
          <p:cNvPr id="2" name="textruta 1">
            <a:extLst>
              <a:ext uri="{FF2B5EF4-FFF2-40B4-BE49-F238E27FC236}">
                <a16:creationId xmlns:a16="http://schemas.microsoft.com/office/drawing/2014/main" id="{AE17AF8C-BB25-B999-D9E2-1FED0D0FF547}"/>
              </a:ext>
            </a:extLst>
          </p:cNvPr>
          <p:cNvSpPr txBox="1"/>
          <p:nvPr/>
        </p:nvSpPr>
        <p:spPr>
          <a:xfrm>
            <a:off x="2307410" y="1538692"/>
            <a:ext cx="2352656" cy="790345"/>
          </a:xfrm>
          <a:prstGeom prst="rect">
            <a:avLst/>
          </a:prstGeom>
          <a:noFill/>
        </p:spPr>
        <p:txBody>
          <a:bodyPr wrap="square" rtlCol="0">
            <a:spAutoFit/>
          </a:bodyPr>
          <a:lstStyle/>
          <a:p>
            <a:pPr algn="ctr"/>
            <a:r>
              <a:rPr lang="sv-SE" sz="2268" spc="170">
                <a:solidFill>
                  <a:schemeClr val="bg1"/>
                </a:solidFill>
                <a:latin typeface="Volvo Broad Pro" panose="02000606020000020004" pitchFamily="2" charset="0"/>
              </a:rPr>
              <a:t>Present in over </a:t>
            </a:r>
          </a:p>
          <a:p>
            <a:pPr algn="ctr"/>
            <a:r>
              <a:rPr lang="sv-SE" sz="2268" spc="170">
                <a:solidFill>
                  <a:schemeClr val="bg1"/>
                </a:solidFill>
                <a:latin typeface="Volvo Broad Pro" panose="02000606020000020004" pitchFamily="2" charset="0"/>
              </a:rPr>
              <a:t>180 markets</a:t>
            </a:r>
          </a:p>
        </p:txBody>
      </p:sp>
      <p:sp>
        <p:nvSpPr>
          <p:cNvPr id="7" name="textruta 6">
            <a:extLst>
              <a:ext uri="{FF2B5EF4-FFF2-40B4-BE49-F238E27FC236}">
                <a16:creationId xmlns:a16="http://schemas.microsoft.com/office/drawing/2014/main" id="{5D5D70AF-12A6-FA0D-D806-62C2BD6C1AC4}"/>
              </a:ext>
            </a:extLst>
          </p:cNvPr>
          <p:cNvSpPr txBox="1"/>
          <p:nvPr/>
        </p:nvSpPr>
        <p:spPr>
          <a:xfrm>
            <a:off x="4660068" y="1538692"/>
            <a:ext cx="2251806" cy="790345"/>
          </a:xfrm>
          <a:prstGeom prst="rect">
            <a:avLst/>
          </a:prstGeom>
          <a:noFill/>
        </p:spPr>
        <p:txBody>
          <a:bodyPr wrap="square" rtlCol="0">
            <a:spAutoFit/>
          </a:bodyPr>
          <a:lstStyle/>
          <a:p>
            <a:pPr algn="ctr"/>
            <a:r>
              <a:rPr lang="sv-SE" sz="2268" spc="170">
                <a:solidFill>
                  <a:schemeClr val="bg1"/>
                </a:solidFill>
                <a:latin typeface="Volvo Broad Pro" panose="02000606020000020004" pitchFamily="2" charset="0"/>
              </a:rPr>
              <a:t>15,500+ employees </a:t>
            </a:r>
          </a:p>
          <a:p>
            <a:pPr algn="ctr"/>
            <a:r>
              <a:rPr lang="sv-SE" sz="2268" spc="170" err="1">
                <a:solidFill>
                  <a:schemeClr val="bg1"/>
                </a:solidFill>
                <a:latin typeface="Volvo Broad Pro" panose="02000606020000020004" pitchFamily="2" charset="0"/>
              </a:rPr>
              <a:t>worldwide</a:t>
            </a:r>
            <a:endParaRPr lang="sv-SE" sz="2268" spc="170">
              <a:solidFill>
                <a:schemeClr val="bg1"/>
              </a:solidFill>
              <a:latin typeface="Volvo Broad Pro" panose="02000606020000020004" pitchFamily="2" charset="0"/>
            </a:endParaRPr>
          </a:p>
        </p:txBody>
      </p:sp>
      <p:sp>
        <p:nvSpPr>
          <p:cNvPr id="8" name="textruta 7">
            <a:extLst>
              <a:ext uri="{FF2B5EF4-FFF2-40B4-BE49-F238E27FC236}">
                <a16:creationId xmlns:a16="http://schemas.microsoft.com/office/drawing/2014/main" id="{7EA3B756-BF3F-D610-00E7-4E3D153D652C}"/>
              </a:ext>
            </a:extLst>
          </p:cNvPr>
          <p:cNvSpPr txBox="1"/>
          <p:nvPr/>
        </p:nvSpPr>
        <p:spPr>
          <a:xfrm>
            <a:off x="103" y="1538692"/>
            <a:ext cx="2307308" cy="790345"/>
          </a:xfrm>
          <a:prstGeom prst="rect">
            <a:avLst/>
          </a:prstGeom>
          <a:noFill/>
        </p:spPr>
        <p:txBody>
          <a:bodyPr wrap="square" rtlCol="0">
            <a:spAutoFit/>
          </a:bodyPr>
          <a:lstStyle/>
          <a:p>
            <a:pPr algn="ctr"/>
            <a:r>
              <a:rPr lang="sv-SE" sz="2268" spc="170" err="1">
                <a:solidFill>
                  <a:schemeClr val="bg1"/>
                </a:solidFill>
                <a:latin typeface="Volvo Broad Pro" panose="02000606020000020004" pitchFamily="2" charset="0"/>
              </a:rPr>
              <a:t>Assembled</a:t>
            </a:r>
            <a:r>
              <a:rPr lang="sv-SE" sz="2268" spc="170">
                <a:solidFill>
                  <a:schemeClr val="bg1"/>
                </a:solidFill>
                <a:latin typeface="Volvo Broad Pro" panose="02000606020000020004" pitchFamily="2" charset="0"/>
              </a:rPr>
              <a:t> in </a:t>
            </a:r>
          </a:p>
          <a:p>
            <a:pPr algn="ctr"/>
            <a:r>
              <a:rPr lang="sv-SE" sz="2268" spc="170">
                <a:solidFill>
                  <a:schemeClr val="bg1"/>
                </a:solidFill>
                <a:latin typeface="Volvo Broad Pro" panose="02000606020000020004" pitchFamily="2" charset="0"/>
              </a:rPr>
              <a:t>9 </a:t>
            </a:r>
            <a:r>
              <a:rPr lang="sv-SE" sz="2268" spc="170" err="1">
                <a:solidFill>
                  <a:schemeClr val="bg1"/>
                </a:solidFill>
                <a:latin typeface="Volvo Broad Pro" panose="02000606020000020004" pitchFamily="2" charset="0"/>
              </a:rPr>
              <a:t>countries</a:t>
            </a:r>
            <a:endParaRPr lang="sv-SE" sz="2268" spc="170">
              <a:solidFill>
                <a:schemeClr val="bg1"/>
              </a:solidFill>
              <a:latin typeface="Volvo Broad Pro" panose="02000606020000020004" pitchFamily="2" charset="0"/>
            </a:endParaRPr>
          </a:p>
        </p:txBody>
      </p:sp>
      <p:cxnSp>
        <p:nvCxnSpPr>
          <p:cNvPr id="13" name="Rak 12">
            <a:extLst>
              <a:ext uri="{FF2B5EF4-FFF2-40B4-BE49-F238E27FC236}">
                <a16:creationId xmlns:a16="http://schemas.microsoft.com/office/drawing/2014/main" id="{57025551-5A99-2426-382D-9E7845F2F62F}"/>
              </a:ext>
            </a:extLst>
          </p:cNvPr>
          <p:cNvCxnSpPr/>
          <p:nvPr/>
        </p:nvCxnSpPr>
        <p:spPr>
          <a:xfrm>
            <a:off x="4660072" y="645090"/>
            <a:ext cx="0" cy="2597611"/>
          </a:xfrm>
          <a:prstGeom prst="line">
            <a:avLst/>
          </a:prstGeom>
          <a:ln w="9525">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6D6A2683-B762-4DC8-420D-574A4E33FC49}"/>
              </a:ext>
            </a:extLst>
          </p:cNvPr>
          <p:cNvCxnSpPr/>
          <p:nvPr/>
        </p:nvCxnSpPr>
        <p:spPr>
          <a:xfrm>
            <a:off x="2307411" y="645090"/>
            <a:ext cx="0" cy="2597611"/>
          </a:xfrm>
          <a:prstGeom prst="line">
            <a:avLst/>
          </a:prstGeom>
          <a:ln w="9525">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7368E727-B382-4CC9-B002-B10ABFF3A13A}"/>
              </a:ext>
            </a:extLst>
          </p:cNvPr>
          <p:cNvSpPr>
            <a:spLocks noGrp="1"/>
          </p:cNvSpPr>
          <p:nvPr>
            <p:ph type="dt" sz="half" idx="17"/>
          </p:nvPr>
        </p:nvSpPr>
        <p:spPr/>
        <p:txBody>
          <a:bodyPr/>
          <a:lstStyle/>
          <a:p>
            <a:fld id="{D5B11BEE-34D6-41B8-9178-CA7669A7016C}" type="datetime1">
              <a:rPr lang="en-US" smtClean="0"/>
              <a:t>2/27/2023</a:t>
            </a:fld>
            <a:endParaRPr lang="en-US"/>
          </a:p>
        </p:txBody>
      </p:sp>
      <p:sp>
        <p:nvSpPr>
          <p:cNvPr id="9" name="Footer Placeholder 8">
            <a:extLst>
              <a:ext uri="{FF2B5EF4-FFF2-40B4-BE49-F238E27FC236}">
                <a16:creationId xmlns:a16="http://schemas.microsoft.com/office/drawing/2014/main" id="{F12BB4FA-DA0F-4DF2-A59D-78D35FC0F99C}"/>
              </a:ext>
            </a:extLst>
          </p:cNvPr>
          <p:cNvSpPr>
            <a:spLocks noGrp="1"/>
          </p:cNvSpPr>
          <p:nvPr>
            <p:ph type="ftr" sz="quarter" idx="18"/>
          </p:nvPr>
        </p:nvSpPr>
        <p:spPr/>
        <p:txBody>
          <a:bodyPr/>
          <a:lstStyle/>
          <a:p>
            <a:r>
              <a:rPr lang="en-US"/>
              <a:t>Volvo CE - Company Presentation</a:t>
            </a:r>
          </a:p>
        </p:txBody>
      </p:sp>
    </p:spTree>
    <p:extLst>
      <p:ext uri="{BB962C8B-B14F-4D97-AF65-F5344CB8AC3E}">
        <p14:creationId xmlns:p14="http://schemas.microsoft.com/office/powerpoint/2010/main" val="425924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DFDD"/>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897864-B1DD-4A97-B7E0-BFACFB2FF577}"/>
              </a:ext>
            </a:extLst>
          </p:cNvPr>
          <p:cNvSpPr>
            <a:spLocks noGrp="1"/>
          </p:cNvSpPr>
          <p:nvPr>
            <p:ph type="dt" sz="half" idx="10"/>
          </p:nvPr>
        </p:nvSpPr>
        <p:spPr/>
        <p:txBody>
          <a:bodyPr/>
          <a:lstStyle/>
          <a:p>
            <a:fld id="{7AD50EF4-CCF5-4C1E-91F6-381C4E8D17A9}" type="datetime1">
              <a:rPr lang="en-US" smtClean="0"/>
              <a:t>2/27/2023</a:t>
            </a:fld>
            <a:endParaRPr lang="en-US"/>
          </a:p>
        </p:txBody>
      </p:sp>
      <p:sp>
        <p:nvSpPr>
          <p:cNvPr id="7" name="Footer Placeholder 6">
            <a:extLst>
              <a:ext uri="{FF2B5EF4-FFF2-40B4-BE49-F238E27FC236}">
                <a16:creationId xmlns:a16="http://schemas.microsoft.com/office/drawing/2014/main" id="{0809A587-71E1-4CBF-AF51-38FAEEB3B6D6}"/>
              </a:ext>
            </a:extLst>
          </p:cNvPr>
          <p:cNvSpPr>
            <a:spLocks noGrp="1"/>
          </p:cNvSpPr>
          <p:nvPr>
            <p:ph type="ftr" sz="quarter" idx="11"/>
          </p:nvPr>
        </p:nvSpPr>
        <p:spPr/>
        <p:txBody>
          <a:bodyPr/>
          <a:lstStyle/>
          <a:p>
            <a:r>
              <a:rPr lang="en-US"/>
              <a:t>Volvo CE - Company Presentation</a:t>
            </a:r>
          </a:p>
        </p:txBody>
      </p:sp>
      <p:sp>
        <p:nvSpPr>
          <p:cNvPr id="3" name="Slide Number Placeholder 2">
            <a:extLst>
              <a:ext uri="{FF2B5EF4-FFF2-40B4-BE49-F238E27FC236}">
                <a16:creationId xmlns:a16="http://schemas.microsoft.com/office/drawing/2014/main" id="{C309115E-3387-4026-A262-2B137359E827}"/>
              </a:ext>
            </a:extLst>
          </p:cNvPr>
          <p:cNvSpPr>
            <a:spLocks noGrp="1"/>
          </p:cNvSpPr>
          <p:nvPr>
            <p:ph type="sldNum" sz="quarter" idx="12"/>
          </p:nvPr>
        </p:nvSpPr>
        <p:spPr/>
        <p:txBody>
          <a:bodyPr/>
          <a:lstStyle/>
          <a:p>
            <a:fld id="{F4BB9EDD-1740-4E4A-8601-A7D0893F42E6}" type="slidenum">
              <a:rPr lang="en-US" smtClean="0"/>
              <a:pPr/>
              <a:t>7</a:t>
            </a:fld>
            <a:endParaRPr lang="en-US"/>
          </a:p>
        </p:txBody>
      </p:sp>
      <p:sp>
        <p:nvSpPr>
          <p:cNvPr id="2" name="Rubrik 1">
            <a:extLst>
              <a:ext uri="{FF2B5EF4-FFF2-40B4-BE49-F238E27FC236}">
                <a16:creationId xmlns:a16="http://schemas.microsoft.com/office/drawing/2014/main" id="{BF8E1A8F-3F4D-64B5-C9C8-523DD56EF9A2}"/>
              </a:ext>
            </a:extLst>
          </p:cNvPr>
          <p:cNvSpPr>
            <a:spLocks noGrp="1"/>
          </p:cNvSpPr>
          <p:nvPr>
            <p:ph type="title"/>
          </p:nvPr>
        </p:nvSpPr>
        <p:spPr/>
        <p:txBody>
          <a:bodyPr/>
          <a:lstStyle/>
          <a:p>
            <a:r>
              <a:rPr lang="sv-SE" err="1"/>
              <a:t>Our</a:t>
            </a:r>
            <a:r>
              <a:rPr lang="sv-SE"/>
              <a:t> </a:t>
            </a:r>
            <a:r>
              <a:rPr lang="sv-SE" err="1"/>
              <a:t>three</a:t>
            </a:r>
            <a:r>
              <a:rPr lang="sv-SE"/>
              <a:t> brands</a:t>
            </a:r>
          </a:p>
        </p:txBody>
      </p:sp>
      <p:sp>
        <p:nvSpPr>
          <p:cNvPr id="9" name="Platshållare för text 8">
            <a:extLst>
              <a:ext uri="{FF2B5EF4-FFF2-40B4-BE49-F238E27FC236}">
                <a16:creationId xmlns:a16="http://schemas.microsoft.com/office/drawing/2014/main" id="{58F939E9-79DA-0BED-F9A1-E07FF7F13F36}"/>
              </a:ext>
            </a:extLst>
          </p:cNvPr>
          <p:cNvSpPr>
            <a:spLocks noGrp="1"/>
          </p:cNvSpPr>
          <p:nvPr>
            <p:ph type="body" sz="quarter" idx="16"/>
          </p:nvPr>
        </p:nvSpPr>
        <p:spPr/>
        <p:txBody>
          <a:bodyPr/>
          <a:lstStyle/>
          <a:p>
            <a:endParaRPr lang="sv-SE"/>
          </a:p>
        </p:txBody>
      </p:sp>
      <p:pic>
        <p:nvPicPr>
          <p:cNvPr id="17" name="Picture 16">
            <a:extLst>
              <a:ext uri="{FF2B5EF4-FFF2-40B4-BE49-F238E27FC236}">
                <a16:creationId xmlns:a16="http://schemas.microsoft.com/office/drawing/2014/main" id="{F7FB3BD8-6F84-4501-8BD9-E71120F4C82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071" y="1137308"/>
            <a:ext cx="1493554" cy="268369"/>
          </a:xfrm>
          <a:prstGeom prst="rect">
            <a:avLst/>
          </a:prstGeom>
        </p:spPr>
      </p:pic>
      <p:grpSp>
        <p:nvGrpSpPr>
          <p:cNvPr id="25" name="Group 24">
            <a:extLst>
              <a:ext uri="{FF2B5EF4-FFF2-40B4-BE49-F238E27FC236}">
                <a16:creationId xmlns:a16="http://schemas.microsoft.com/office/drawing/2014/main" id="{2DA5E0A5-8648-4032-ADDE-6260B2E676AB}"/>
              </a:ext>
            </a:extLst>
          </p:cNvPr>
          <p:cNvGrpSpPr/>
          <p:nvPr/>
        </p:nvGrpSpPr>
        <p:grpSpPr>
          <a:xfrm>
            <a:off x="325266" y="1637110"/>
            <a:ext cx="1611103" cy="1553762"/>
            <a:chOff x="1715384" y="26139"/>
            <a:chExt cx="5280697" cy="5092755"/>
          </a:xfrm>
        </p:grpSpPr>
        <p:pic>
          <p:nvPicPr>
            <p:cNvPr id="26" name="Picture 25">
              <a:extLst>
                <a:ext uri="{FF2B5EF4-FFF2-40B4-BE49-F238E27FC236}">
                  <a16:creationId xmlns:a16="http://schemas.microsoft.com/office/drawing/2014/main" id="{D4A5A728-0EBF-40E4-AB99-14C276BF19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66401" y="1793389"/>
              <a:ext cx="1629680" cy="1570857"/>
            </a:xfrm>
            <a:prstGeom prst="rect">
              <a:avLst/>
            </a:prstGeom>
          </p:spPr>
        </p:pic>
        <p:pic>
          <p:nvPicPr>
            <p:cNvPr id="27" name="Picture 26">
              <a:extLst>
                <a:ext uri="{FF2B5EF4-FFF2-40B4-BE49-F238E27FC236}">
                  <a16:creationId xmlns:a16="http://schemas.microsoft.com/office/drawing/2014/main" id="{8BFD26BF-AED7-4DAD-A5E2-D4F90227888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29835" y="26139"/>
              <a:ext cx="1638027" cy="1573134"/>
            </a:xfrm>
            <a:prstGeom prst="rect">
              <a:avLst/>
            </a:prstGeom>
          </p:spPr>
        </p:pic>
        <p:pic>
          <p:nvPicPr>
            <p:cNvPr id="28" name="Picture 27">
              <a:extLst>
                <a:ext uri="{FF2B5EF4-FFF2-40B4-BE49-F238E27FC236}">
                  <a16:creationId xmlns:a16="http://schemas.microsoft.com/office/drawing/2014/main" id="{66F6581B-C84C-4957-9D2F-7855ECEB89D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15386" y="28351"/>
              <a:ext cx="1619696" cy="1593386"/>
            </a:xfrm>
            <a:prstGeom prst="rect">
              <a:avLst/>
            </a:prstGeom>
          </p:spPr>
        </p:pic>
        <p:pic>
          <p:nvPicPr>
            <p:cNvPr id="29" name="Picture 28">
              <a:extLst>
                <a:ext uri="{FF2B5EF4-FFF2-40B4-BE49-F238E27FC236}">
                  <a16:creationId xmlns:a16="http://schemas.microsoft.com/office/drawing/2014/main" id="{827F7BE6-AE93-4B7E-A02D-497A2767D0B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15384" y="1814653"/>
              <a:ext cx="1619698" cy="1555730"/>
            </a:xfrm>
            <a:prstGeom prst="rect">
              <a:avLst/>
            </a:prstGeom>
          </p:spPr>
        </p:pic>
        <p:pic>
          <p:nvPicPr>
            <p:cNvPr id="30" name="Picture 29">
              <a:extLst>
                <a:ext uri="{FF2B5EF4-FFF2-40B4-BE49-F238E27FC236}">
                  <a16:creationId xmlns:a16="http://schemas.microsoft.com/office/drawing/2014/main" id="{3B10F1DE-5E3F-4363-95E4-970357D4BCE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362615" y="26139"/>
              <a:ext cx="1633466" cy="1573134"/>
            </a:xfrm>
            <a:prstGeom prst="rect">
              <a:avLst/>
            </a:prstGeom>
          </p:spPr>
        </p:pic>
        <p:pic>
          <p:nvPicPr>
            <p:cNvPr id="31" name="Picture 30">
              <a:extLst>
                <a:ext uri="{FF2B5EF4-FFF2-40B4-BE49-F238E27FC236}">
                  <a16:creationId xmlns:a16="http://schemas.microsoft.com/office/drawing/2014/main" id="{FDE2BE36-5FD4-409D-B188-6B11907A555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62614" y="3558362"/>
              <a:ext cx="1633467" cy="1560532"/>
            </a:xfrm>
            <a:prstGeom prst="rect">
              <a:avLst/>
            </a:prstGeom>
          </p:spPr>
        </p:pic>
        <p:pic>
          <p:nvPicPr>
            <p:cNvPr id="32" name="Picture 31">
              <a:extLst>
                <a:ext uri="{FF2B5EF4-FFF2-40B4-BE49-F238E27FC236}">
                  <a16:creationId xmlns:a16="http://schemas.microsoft.com/office/drawing/2014/main" id="{48A858F2-ECF7-41F1-9E37-A36CAEAECA3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503281" y="1793388"/>
              <a:ext cx="1664581" cy="1570857"/>
            </a:xfrm>
            <a:prstGeom prst="rect">
              <a:avLst/>
            </a:prstGeom>
          </p:spPr>
        </p:pic>
        <p:pic>
          <p:nvPicPr>
            <p:cNvPr id="33" name="Picture 32">
              <a:extLst>
                <a:ext uri="{FF2B5EF4-FFF2-40B4-BE49-F238E27FC236}">
                  <a16:creationId xmlns:a16="http://schemas.microsoft.com/office/drawing/2014/main" id="{BF57A7A2-DC84-40E7-89B9-BAAEB33753B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529835" y="3558363"/>
              <a:ext cx="1638027" cy="1556646"/>
            </a:xfrm>
            <a:prstGeom prst="rect">
              <a:avLst/>
            </a:prstGeom>
          </p:spPr>
        </p:pic>
        <p:pic>
          <p:nvPicPr>
            <p:cNvPr id="34" name="Picture 33">
              <a:extLst>
                <a:ext uri="{FF2B5EF4-FFF2-40B4-BE49-F238E27FC236}">
                  <a16:creationId xmlns:a16="http://schemas.microsoft.com/office/drawing/2014/main" id="{C67BC60E-0858-46E3-97B8-F5501F97F6C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715386" y="3558362"/>
              <a:ext cx="1619696" cy="1556647"/>
            </a:xfrm>
            <a:prstGeom prst="rect">
              <a:avLst/>
            </a:prstGeom>
          </p:spPr>
        </p:pic>
      </p:grpSp>
      <p:grpSp>
        <p:nvGrpSpPr>
          <p:cNvPr id="35" name="Group 34">
            <a:extLst>
              <a:ext uri="{FF2B5EF4-FFF2-40B4-BE49-F238E27FC236}">
                <a16:creationId xmlns:a16="http://schemas.microsoft.com/office/drawing/2014/main" id="{252E30A7-745B-46DB-B2A1-EC72A771A4A7}"/>
              </a:ext>
            </a:extLst>
          </p:cNvPr>
          <p:cNvGrpSpPr/>
          <p:nvPr/>
        </p:nvGrpSpPr>
        <p:grpSpPr>
          <a:xfrm>
            <a:off x="2896027" y="1637110"/>
            <a:ext cx="1119922" cy="1651767"/>
            <a:chOff x="3742768" y="1691090"/>
            <a:chExt cx="1776870" cy="2620694"/>
          </a:xfrm>
        </p:grpSpPr>
        <p:pic>
          <p:nvPicPr>
            <p:cNvPr id="36" name="Picture 35" descr="A picture containing outdoor, sky, yellow, ground&#10;&#10;Description automatically generated">
              <a:extLst>
                <a:ext uri="{FF2B5EF4-FFF2-40B4-BE49-F238E27FC236}">
                  <a16:creationId xmlns:a16="http://schemas.microsoft.com/office/drawing/2014/main" id="{9A72D02C-1F46-4789-8012-E3448F7633A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684117" y="1692367"/>
              <a:ext cx="830530" cy="806469"/>
            </a:xfrm>
            <a:prstGeom prst="rect">
              <a:avLst/>
            </a:prstGeom>
          </p:spPr>
        </p:pic>
        <p:pic>
          <p:nvPicPr>
            <p:cNvPr id="37" name="Picture 36" descr="A picture containing sky, mountain, outdoor, rock&#10;&#10;Description automatically generated">
              <a:extLst>
                <a:ext uri="{FF2B5EF4-FFF2-40B4-BE49-F238E27FC236}">
                  <a16:creationId xmlns:a16="http://schemas.microsoft.com/office/drawing/2014/main" id="{555284E9-9194-4090-9DB5-2D2D8F713FE7}"/>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751891" y="1691090"/>
              <a:ext cx="819837" cy="807497"/>
            </a:xfrm>
            <a:prstGeom prst="rect">
              <a:avLst/>
            </a:prstGeom>
          </p:spPr>
        </p:pic>
        <p:pic>
          <p:nvPicPr>
            <p:cNvPr id="38" name="Picture 37" descr="A picture containing outdoor, ground, sky, yellow&#10;&#10;Description automatically generated">
              <a:extLst>
                <a:ext uri="{FF2B5EF4-FFF2-40B4-BE49-F238E27FC236}">
                  <a16:creationId xmlns:a16="http://schemas.microsoft.com/office/drawing/2014/main" id="{BFE52BA2-1D24-428B-80A0-21EA470F8190}"/>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742768" y="3500413"/>
              <a:ext cx="826696" cy="802749"/>
            </a:xfrm>
            <a:prstGeom prst="rect">
              <a:avLst/>
            </a:prstGeom>
          </p:spPr>
        </p:pic>
        <p:pic>
          <p:nvPicPr>
            <p:cNvPr id="39" name="Picture 38">
              <a:extLst>
                <a:ext uri="{FF2B5EF4-FFF2-40B4-BE49-F238E27FC236}">
                  <a16:creationId xmlns:a16="http://schemas.microsoft.com/office/drawing/2014/main" id="{B58C45A6-71C4-41D5-BD0C-F335D62C5AE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751891" y="2595559"/>
              <a:ext cx="826981" cy="803024"/>
            </a:xfrm>
            <a:prstGeom prst="rect">
              <a:avLst/>
            </a:prstGeom>
          </p:spPr>
        </p:pic>
        <p:pic>
          <p:nvPicPr>
            <p:cNvPr id="40" name="Picture 39">
              <a:extLst>
                <a:ext uri="{FF2B5EF4-FFF2-40B4-BE49-F238E27FC236}">
                  <a16:creationId xmlns:a16="http://schemas.microsoft.com/office/drawing/2014/main" id="{09D3B16F-2EBA-40DA-9387-840A610FE01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686034" y="2610094"/>
              <a:ext cx="833604" cy="795130"/>
            </a:xfrm>
            <a:prstGeom prst="rect">
              <a:avLst/>
            </a:prstGeom>
          </p:spPr>
        </p:pic>
        <p:pic>
          <p:nvPicPr>
            <p:cNvPr id="41" name="Picture 40">
              <a:extLst>
                <a:ext uri="{FF2B5EF4-FFF2-40B4-BE49-F238E27FC236}">
                  <a16:creationId xmlns:a16="http://schemas.microsoft.com/office/drawing/2014/main" id="{9ECA4F67-0D59-4E0D-BFC3-802D89A9C3D5}"/>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4687958" y="3500413"/>
              <a:ext cx="826689" cy="811371"/>
            </a:xfrm>
            <a:prstGeom prst="rect">
              <a:avLst/>
            </a:prstGeom>
          </p:spPr>
        </p:pic>
      </p:grpSp>
      <p:pic>
        <p:nvPicPr>
          <p:cNvPr id="43" name="Picture 2">
            <a:extLst>
              <a:ext uri="{FF2B5EF4-FFF2-40B4-BE49-F238E27FC236}">
                <a16:creationId xmlns:a16="http://schemas.microsoft.com/office/drawing/2014/main" id="{1996A43D-8F09-4035-8B15-EEA824232A00}"/>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5440978" y="1602867"/>
            <a:ext cx="855157" cy="60431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ak 4">
            <a:extLst>
              <a:ext uri="{FF2B5EF4-FFF2-40B4-BE49-F238E27FC236}">
                <a16:creationId xmlns:a16="http://schemas.microsoft.com/office/drawing/2014/main" id="{7BF2001D-4736-65E8-A9C5-3DFE0948DF7A}"/>
              </a:ext>
            </a:extLst>
          </p:cNvPr>
          <p:cNvCxnSpPr/>
          <p:nvPr/>
        </p:nvCxnSpPr>
        <p:spPr>
          <a:xfrm>
            <a:off x="4660072" y="902260"/>
            <a:ext cx="0" cy="2597611"/>
          </a:xfrm>
          <a:prstGeom prst="line">
            <a:avLst/>
          </a:prstGeom>
          <a:ln w="9525">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2" name="Rak 41">
            <a:extLst>
              <a:ext uri="{FF2B5EF4-FFF2-40B4-BE49-F238E27FC236}">
                <a16:creationId xmlns:a16="http://schemas.microsoft.com/office/drawing/2014/main" id="{D69A05AB-0051-1149-756A-67989258FBC4}"/>
              </a:ext>
            </a:extLst>
          </p:cNvPr>
          <p:cNvCxnSpPr/>
          <p:nvPr/>
        </p:nvCxnSpPr>
        <p:spPr>
          <a:xfrm>
            <a:off x="2307411" y="902260"/>
            <a:ext cx="0" cy="2597611"/>
          </a:xfrm>
          <a:prstGeom prst="line">
            <a:avLst/>
          </a:prstGeom>
          <a:ln w="9525">
            <a:solidFill>
              <a:schemeClr val="bg1"/>
            </a:solidFill>
            <a:headEnd type="none" w="med" len="med"/>
            <a:tailEnd type="none"/>
          </a:ln>
        </p:spPr>
        <p:style>
          <a:lnRef idx="1">
            <a:schemeClr val="accent1"/>
          </a:lnRef>
          <a:fillRef idx="0">
            <a:schemeClr val="accent1"/>
          </a:fillRef>
          <a:effectRef idx="0">
            <a:schemeClr val="accent1"/>
          </a:effectRef>
          <a:fontRef idx="minor">
            <a:schemeClr val="tx1"/>
          </a:fontRef>
        </p:style>
      </p:cxnSp>
      <p:pic>
        <p:nvPicPr>
          <p:cNvPr id="44" name="Bild 43">
            <a:extLst>
              <a:ext uri="{FF2B5EF4-FFF2-40B4-BE49-F238E27FC236}">
                <a16:creationId xmlns:a16="http://schemas.microsoft.com/office/drawing/2014/main" id="{649EAE58-F13D-DE66-04CF-C19F21B0373E}"/>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476442" y="1199160"/>
            <a:ext cx="784229" cy="144664"/>
          </a:xfrm>
          <a:prstGeom prst="rect">
            <a:avLst/>
          </a:prstGeom>
        </p:spPr>
      </p:pic>
      <p:pic>
        <p:nvPicPr>
          <p:cNvPr id="14" name="Bild 13">
            <a:extLst>
              <a:ext uri="{FF2B5EF4-FFF2-40B4-BE49-F238E27FC236}">
                <a16:creationId xmlns:a16="http://schemas.microsoft.com/office/drawing/2014/main" id="{A8409F0C-30C7-22D3-3E3E-5D78F896DECB}"/>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230819" y="958159"/>
            <a:ext cx="450337" cy="443409"/>
          </a:xfrm>
          <a:prstGeom prst="rect">
            <a:avLst/>
          </a:prstGeom>
        </p:spPr>
      </p:pic>
    </p:spTree>
    <p:extLst>
      <p:ext uri="{BB962C8B-B14F-4D97-AF65-F5344CB8AC3E}">
        <p14:creationId xmlns:p14="http://schemas.microsoft.com/office/powerpoint/2010/main" val="912971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Object 55" hidden="1">
            <a:extLst>
              <a:ext uri="{FF2B5EF4-FFF2-40B4-BE49-F238E27FC236}">
                <a16:creationId xmlns:a16="http://schemas.microsoft.com/office/drawing/2014/main" id="{6A8EDF4D-0E5C-4386-A9E3-412E7FA73878}"/>
              </a:ext>
            </a:extLst>
          </p:cNvPr>
          <p:cNvGraphicFramePr>
            <a:graphicFrameLocks noChangeAspect="1"/>
          </p:cNvGraphicFramePr>
          <p:nvPr>
            <p:custDataLst>
              <p:tags r:id="rId1"/>
            </p:custDataLst>
          </p:nvPr>
        </p:nvGraphicFramePr>
        <p:xfrm>
          <a:off x="1003" y="860"/>
          <a:ext cx="900" cy="900"/>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56" name="Object 55" hidden="1">
                        <a:extLst>
                          <a:ext uri="{FF2B5EF4-FFF2-40B4-BE49-F238E27FC236}">
                            <a16:creationId xmlns:a16="http://schemas.microsoft.com/office/drawing/2014/main" id="{6A8EDF4D-0E5C-4386-A9E3-412E7FA73878}"/>
                          </a:ext>
                        </a:extLst>
                      </p:cNvPr>
                      <p:cNvPicPr/>
                      <p:nvPr/>
                    </p:nvPicPr>
                    <p:blipFill>
                      <a:blip r:embed="rId5"/>
                      <a:stretch>
                        <a:fillRect/>
                      </a:stretch>
                    </p:blipFill>
                    <p:spPr>
                      <a:xfrm>
                        <a:off x="1003" y="860"/>
                        <a:ext cx="900" cy="900"/>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82A6CE58-D9DB-4C8D-BE2F-F60ED1E5B2A9}"/>
              </a:ext>
            </a:extLst>
          </p:cNvPr>
          <p:cNvSpPr>
            <a:spLocks noGrp="1"/>
          </p:cNvSpPr>
          <p:nvPr>
            <p:ph type="ftr" sz="quarter" idx="10"/>
          </p:nvPr>
        </p:nvSpPr>
        <p:spPr/>
        <p:txBody>
          <a:bodyPr/>
          <a:lstStyle/>
          <a:p>
            <a:pPr>
              <a:defRPr/>
            </a:pPr>
            <a:r>
              <a:rPr lang="en-US">
                <a:solidFill>
                  <a:srgbClr val="000000"/>
                </a:solidFill>
                <a:latin typeface="Volvo Novum SemiLight"/>
              </a:rPr>
              <a:t>Volvo CE - Company Presentation</a:t>
            </a:r>
          </a:p>
        </p:txBody>
      </p:sp>
      <p:sp>
        <p:nvSpPr>
          <p:cNvPr id="3" name="Slide Number Placeholder 2">
            <a:extLst>
              <a:ext uri="{FF2B5EF4-FFF2-40B4-BE49-F238E27FC236}">
                <a16:creationId xmlns:a16="http://schemas.microsoft.com/office/drawing/2014/main" id="{7125CA67-8B99-453D-BC83-EFFB24364BC3}"/>
              </a:ext>
            </a:extLst>
          </p:cNvPr>
          <p:cNvSpPr>
            <a:spLocks noGrp="1"/>
          </p:cNvSpPr>
          <p:nvPr>
            <p:ph type="sldNum" sz="quarter" idx="11"/>
          </p:nvPr>
        </p:nvSpPr>
        <p:spPr/>
        <p:txBody>
          <a:bodyPr/>
          <a:lstStyle/>
          <a:p>
            <a:pPr>
              <a:defRPr/>
            </a:pPr>
            <a:fld id="{F4BB9EDD-1740-4E4A-8601-A7D0893F42E6}" type="slidenum">
              <a:rPr lang="en-US">
                <a:solidFill>
                  <a:srgbClr val="000000"/>
                </a:solidFill>
                <a:latin typeface="Volvo Novum SemiLight"/>
              </a:rPr>
              <a:pPr>
                <a:defRPr/>
              </a:pPr>
              <a:t>8</a:t>
            </a:fld>
            <a:endParaRPr lang="en-US">
              <a:solidFill>
                <a:srgbClr val="000000"/>
              </a:solidFill>
              <a:latin typeface="Volvo Novum SemiLight"/>
            </a:endParaRPr>
          </a:p>
        </p:txBody>
      </p:sp>
      <p:sp>
        <p:nvSpPr>
          <p:cNvPr id="10" name="Platshållare för text 9">
            <a:extLst>
              <a:ext uri="{FF2B5EF4-FFF2-40B4-BE49-F238E27FC236}">
                <a16:creationId xmlns:a16="http://schemas.microsoft.com/office/drawing/2014/main" id="{2182D5DC-C0F4-D41B-211B-A7EFBE79E83F}"/>
              </a:ext>
            </a:extLst>
          </p:cNvPr>
          <p:cNvSpPr>
            <a:spLocks noGrp="1"/>
          </p:cNvSpPr>
          <p:nvPr>
            <p:ph type="body" sz="quarter" idx="16"/>
          </p:nvPr>
        </p:nvSpPr>
        <p:spPr/>
        <p:txBody>
          <a:bodyPr/>
          <a:lstStyle/>
          <a:p>
            <a:endParaRPr lang="sv-SE"/>
          </a:p>
        </p:txBody>
      </p:sp>
      <p:grpSp>
        <p:nvGrpSpPr>
          <p:cNvPr id="23" name="Grupp 22">
            <a:extLst>
              <a:ext uri="{FF2B5EF4-FFF2-40B4-BE49-F238E27FC236}">
                <a16:creationId xmlns:a16="http://schemas.microsoft.com/office/drawing/2014/main" id="{BDD7569F-4642-DAF2-612B-52CD9A432435}"/>
              </a:ext>
            </a:extLst>
          </p:cNvPr>
          <p:cNvGrpSpPr/>
          <p:nvPr/>
        </p:nvGrpSpPr>
        <p:grpSpPr>
          <a:xfrm>
            <a:off x="1159806" y="1148521"/>
            <a:ext cx="468139" cy="301119"/>
            <a:chOff x="2000251" y="1995964"/>
            <a:chExt cx="825772" cy="531159"/>
          </a:xfrm>
        </p:grpSpPr>
        <p:sp>
          <p:nvSpPr>
            <p:cNvPr id="123" name="Text Box 632">
              <a:extLst>
                <a:ext uri="{FF2B5EF4-FFF2-40B4-BE49-F238E27FC236}">
                  <a16:creationId xmlns:a16="http://schemas.microsoft.com/office/drawing/2014/main" id="{40304625-61A0-4276-9DC5-A5409BEF741A}"/>
                </a:ext>
              </a:extLst>
            </p:cNvPr>
            <p:cNvSpPr txBox="1">
              <a:spLocks noChangeArrowheads="1"/>
            </p:cNvSpPr>
            <p:nvPr/>
          </p:nvSpPr>
          <p:spPr bwMode="auto">
            <a:xfrm>
              <a:off x="2000251" y="1995964"/>
              <a:ext cx="825772" cy="275297"/>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Wheel</a:t>
              </a:r>
              <a:br>
                <a:rPr lang="en-US" altLang="zh-CN" sz="397" b="0">
                  <a:latin typeface="+mj-lt"/>
                </a:rPr>
              </a:br>
              <a:r>
                <a:rPr lang="en-US" altLang="zh-CN" sz="397" b="0">
                  <a:latin typeface="+mj-lt"/>
                </a:rPr>
                <a:t>Loaders</a:t>
              </a:r>
            </a:p>
          </p:txBody>
        </p:sp>
        <p:pic>
          <p:nvPicPr>
            <p:cNvPr id="124" name="Picture 633">
              <a:extLst>
                <a:ext uri="{FF2B5EF4-FFF2-40B4-BE49-F238E27FC236}">
                  <a16:creationId xmlns:a16="http://schemas.microsoft.com/office/drawing/2014/main" id="{97E46D78-A5E0-49DA-B665-AC470DD5D199}"/>
                </a:ext>
              </a:extLst>
            </p:cNvPr>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8005" y="2329681"/>
              <a:ext cx="470916" cy="197442"/>
            </a:xfrm>
            <a:prstGeom prst="rect">
              <a:avLst/>
            </a:prstGeom>
            <a:noFill/>
            <a:ln w="25400">
              <a:no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upp 21">
            <a:extLst>
              <a:ext uri="{FF2B5EF4-FFF2-40B4-BE49-F238E27FC236}">
                <a16:creationId xmlns:a16="http://schemas.microsoft.com/office/drawing/2014/main" id="{DDD425CD-1B97-9E99-2AD9-6EBE19E80919}"/>
              </a:ext>
            </a:extLst>
          </p:cNvPr>
          <p:cNvGrpSpPr/>
          <p:nvPr/>
        </p:nvGrpSpPr>
        <p:grpSpPr>
          <a:xfrm>
            <a:off x="1684660" y="1148361"/>
            <a:ext cx="468139" cy="301277"/>
            <a:chOff x="2858225" y="1995686"/>
            <a:chExt cx="825772" cy="531437"/>
          </a:xfrm>
        </p:grpSpPr>
        <p:sp>
          <p:nvSpPr>
            <p:cNvPr id="127" name="Text Box 636">
              <a:extLst>
                <a:ext uri="{FF2B5EF4-FFF2-40B4-BE49-F238E27FC236}">
                  <a16:creationId xmlns:a16="http://schemas.microsoft.com/office/drawing/2014/main" id="{636F9ACE-2848-4F52-9CCE-E67A10A1107B}"/>
                </a:ext>
              </a:extLst>
            </p:cNvPr>
            <p:cNvSpPr txBox="1">
              <a:spLocks noChangeArrowheads="1"/>
            </p:cNvSpPr>
            <p:nvPr/>
          </p:nvSpPr>
          <p:spPr bwMode="auto">
            <a:xfrm>
              <a:off x="2858225" y="1995686"/>
              <a:ext cx="825772"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Crawler</a:t>
              </a:r>
              <a:br>
                <a:rPr lang="en-US" altLang="zh-CN" sz="397" b="0">
                  <a:latin typeface="+mj-lt"/>
                </a:rPr>
              </a:br>
              <a:r>
                <a:rPr lang="en-US" altLang="zh-CN" sz="397" b="0">
                  <a:latin typeface="+mj-lt"/>
                </a:rPr>
                <a:t>Excavators</a:t>
              </a:r>
            </a:p>
          </p:txBody>
        </p:sp>
        <p:pic>
          <p:nvPicPr>
            <p:cNvPr id="128" name="Picture 637">
              <a:extLst>
                <a:ext uri="{FF2B5EF4-FFF2-40B4-BE49-F238E27FC236}">
                  <a16:creationId xmlns:a16="http://schemas.microsoft.com/office/drawing/2014/main" id="{0124E4A7-4A45-4594-B026-E41D5DA75D39}"/>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53088" y="2270817"/>
              <a:ext cx="469689" cy="256306"/>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upp 19">
            <a:extLst>
              <a:ext uri="{FF2B5EF4-FFF2-40B4-BE49-F238E27FC236}">
                <a16:creationId xmlns:a16="http://schemas.microsoft.com/office/drawing/2014/main" id="{E839AC58-3165-C271-847E-9BBDB079140B}"/>
              </a:ext>
            </a:extLst>
          </p:cNvPr>
          <p:cNvGrpSpPr/>
          <p:nvPr/>
        </p:nvGrpSpPr>
        <p:grpSpPr>
          <a:xfrm>
            <a:off x="2734367" y="1148361"/>
            <a:ext cx="468139" cy="301277"/>
            <a:chOff x="4574173" y="1995686"/>
            <a:chExt cx="825772" cy="531437"/>
          </a:xfrm>
        </p:grpSpPr>
        <p:sp>
          <p:nvSpPr>
            <p:cNvPr id="131" name="Text Box 644">
              <a:extLst>
                <a:ext uri="{FF2B5EF4-FFF2-40B4-BE49-F238E27FC236}">
                  <a16:creationId xmlns:a16="http://schemas.microsoft.com/office/drawing/2014/main" id="{02D4F94D-56AE-4D56-ADDF-51A3F1817551}"/>
                </a:ext>
              </a:extLst>
            </p:cNvPr>
            <p:cNvSpPr txBox="1">
              <a:spLocks noChangeArrowheads="1"/>
            </p:cNvSpPr>
            <p:nvPr/>
          </p:nvSpPr>
          <p:spPr bwMode="auto">
            <a:xfrm>
              <a:off x="4574173" y="1995686"/>
              <a:ext cx="825772"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Articulated Haulers</a:t>
              </a:r>
            </a:p>
          </p:txBody>
        </p:sp>
        <p:pic>
          <p:nvPicPr>
            <p:cNvPr id="132" name="Picture 645">
              <a:extLst>
                <a:ext uri="{FF2B5EF4-FFF2-40B4-BE49-F238E27FC236}">
                  <a16:creationId xmlns:a16="http://schemas.microsoft.com/office/drawing/2014/main" id="{82C00862-922F-4852-B824-44D5EF6C9873}"/>
                </a:ext>
              </a:extLst>
            </p:cNvPr>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33518" y="2350530"/>
              <a:ext cx="528554" cy="176593"/>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upp 20">
            <a:extLst>
              <a:ext uri="{FF2B5EF4-FFF2-40B4-BE49-F238E27FC236}">
                <a16:creationId xmlns:a16="http://schemas.microsoft.com/office/drawing/2014/main" id="{1844F028-7C10-8335-1892-3BDE16F76C3E}"/>
              </a:ext>
            </a:extLst>
          </p:cNvPr>
          <p:cNvGrpSpPr/>
          <p:nvPr/>
        </p:nvGrpSpPr>
        <p:grpSpPr>
          <a:xfrm>
            <a:off x="2209512" y="1148361"/>
            <a:ext cx="468139" cy="301277"/>
            <a:chOff x="3716199" y="1995686"/>
            <a:chExt cx="825772" cy="531437"/>
          </a:xfrm>
        </p:grpSpPr>
        <p:sp>
          <p:nvSpPr>
            <p:cNvPr id="228" name="Text Box 640">
              <a:extLst>
                <a:ext uri="{FF2B5EF4-FFF2-40B4-BE49-F238E27FC236}">
                  <a16:creationId xmlns:a16="http://schemas.microsoft.com/office/drawing/2014/main" id="{94F13277-3588-48BA-A1C6-076B1F740246}"/>
                </a:ext>
              </a:extLst>
            </p:cNvPr>
            <p:cNvSpPr txBox="1">
              <a:spLocks noChangeArrowheads="1"/>
            </p:cNvSpPr>
            <p:nvPr/>
          </p:nvSpPr>
          <p:spPr bwMode="auto">
            <a:xfrm>
              <a:off x="3716199" y="1995686"/>
              <a:ext cx="825772"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Wheeled</a:t>
              </a:r>
              <a:br>
                <a:rPr lang="en-US" altLang="zh-CN" sz="397" b="0">
                  <a:latin typeface="+mj-lt"/>
                </a:rPr>
              </a:br>
              <a:r>
                <a:rPr lang="en-US" altLang="zh-CN" sz="397" b="0">
                  <a:latin typeface="+mj-lt"/>
                </a:rPr>
                <a:t>Excavators</a:t>
              </a:r>
            </a:p>
          </p:txBody>
        </p:sp>
        <p:pic>
          <p:nvPicPr>
            <p:cNvPr id="229" name="Picture 763">
              <a:extLst>
                <a:ext uri="{FF2B5EF4-FFF2-40B4-BE49-F238E27FC236}">
                  <a16:creationId xmlns:a16="http://schemas.microsoft.com/office/drawing/2014/main" id="{068A8421-AF79-4528-8A7D-DFF0A5CBFB1C}"/>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20131" y="2303928"/>
              <a:ext cx="452521" cy="223195"/>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upp 18">
            <a:extLst>
              <a:ext uri="{FF2B5EF4-FFF2-40B4-BE49-F238E27FC236}">
                <a16:creationId xmlns:a16="http://schemas.microsoft.com/office/drawing/2014/main" id="{E11432A8-9E4C-ACC4-5700-5B765F67BE05}"/>
              </a:ext>
            </a:extLst>
          </p:cNvPr>
          <p:cNvGrpSpPr/>
          <p:nvPr/>
        </p:nvGrpSpPr>
        <p:grpSpPr>
          <a:xfrm>
            <a:off x="3259220" y="1148361"/>
            <a:ext cx="468139" cy="301277"/>
            <a:chOff x="5432147" y="1995686"/>
            <a:chExt cx="825772" cy="531437"/>
          </a:xfrm>
        </p:grpSpPr>
        <p:sp>
          <p:nvSpPr>
            <p:cNvPr id="224" name="Text Box 530">
              <a:extLst>
                <a:ext uri="{FF2B5EF4-FFF2-40B4-BE49-F238E27FC236}">
                  <a16:creationId xmlns:a16="http://schemas.microsoft.com/office/drawing/2014/main" id="{237DB9D3-E9B1-442D-8931-6F500EF6E73F}"/>
                </a:ext>
              </a:extLst>
            </p:cNvPr>
            <p:cNvSpPr txBox="1">
              <a:spLocks noChangeArrowheads="1"/>
            </p:cNvSpPr>
            <p:nvPr/>
          </p:nvSpPr>
          <p:spPr bwMode="auto">
            <a:xfrm>
              <a:off x="5432147" y="1995686"/>
              <a:ext cx="825772"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Rigid</a:t>
              </a:r>
              <a:br>
                <a:rPr lang="en-US" altLang="zh-CN" sz="397" b="0">
                  <a:latin typeface="+mj-lt"/>
                </a:rPr>
              </a:br>
              <a:r>
                <a:rPr lang="en-US" altLang="zh-CN" sz="397" b="0">
                  <a:latin typeface="+mj-lt"/>
                </a:rPr>
                <a:t>Haulers</a:t>
              </a:r>
            </a:p>
          </p:txBody>
        </p:sp>
        <p:pic>
          <p:nvPicPr>
            <p:cNvPr id="225" name="Picture 762">
              <a:extLst>
                <a:ext uri="{FF2B5EF4-FFF2-40B4-BE49-F238E27FC236}">
                  <a16:creationId xmlns:a16="http://schemas.microsoft.com/office/drawing/2014/main" id="{A3C23F6A-E8CB-4479-AAF8-DA08656E34BF}"/>
                </a:ext>
              </a:extLst>
            </p:cNvPr>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54706" y="2305156"/>
              <a:ext cx="454973" cy="221967"/>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upp 17">
            <a:extLst>
              <a:ext uri="{FF2B5EF4-FFF2-40B4-BE49-F238E27FC236}">
                <a16:creationId xmlns:a16="http://schemas.microsoft.com/office/drawing/2014/main" id="{E50BF8FC-C941-B33F-6939-E8B7C309DDCF}"/>
              </a:ext>
            </a:extLst>
          </p:cNvPr>
          <p:cNvGrpSpPr/>
          <p:nvPr/>
        </p:nvGrpSpPr>
        <p:grpSpPr>
          <a:xfrm>
            <a:off x="3784074" y="1148361"/>
            <a:ext cx="468139" cy="301277"/>
            <a:chOff x="6290121" y="1995686"/>
            <a:chExt cx="825772" cy="531437"/>
          </a:xfrm>
        </p:grpSpPr>
        <p:sp>
          <p:nvSpPr>
            <p:cNvPr id="135" name="Text Box 648">
              <a:extLst>
                <a:ext uri="{FF2B5EF4-FFF2-40B4-BE49-F238E27FC236}">
                  <a16:creationId xmlns:a16="http://schemas.microsoft.com/office/drawing/2014/main" id="{B84A23AC-00ED-4C44-B794-27C3F5C7E41D}"/>
                </a:ext>
              </a:extLst>
            </p:cNvPr>
            <p:cNvSpPr txBox="1">
              <a:spLocks noChangeArrowheads="1"/>
            </p:cNvSpPr>
            <p:nvPr/>
          </p:nvSpPr>
          <p:spPr bwMode="auto">
            <a:xfrm>
              <a:off x="6290121" y="1995686"/>
              <a:ext cx="825772"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Motor</a:t>
              </a:r>
              <a:br>
                <a:rPr lang="en-US" altLang="zh-CN" sz="397" b="0">
                  <a:latin typeface="+mj-lt"/>
                </a:rPr>
              </a:br>
              <a:r>
                <a:rPr lang="en-US" altLang="zh-CN" sz="397" b="0">
                  <a:latin typeface="+mj-lt"/>
                </a:rPr>
                <a:t>Graders</a:t>
              </a:r>
            </a:p>
          </p:txBody>
        </p:sp>
        <p:pic>
          <p:nvPicPr>
            <p:cNvPr id="136" name="Picture 649">
              <a:extLst>
                <a:ext uri="{FF2B5EF4-FFF2-40B4-BE49-F238E27FC236}">
                  <a16:creationId xmlns:a16="http://schemas.microsoft.com/office/drawing/2014/main" id="{F38DFDA8-2747-4F41-A130-56E7F6533948}"/>
                </a:ext>
              </a:extLst>
            </p:cNvPr>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69642" y="2356661"/>
              <a:ext cx="494217" cy="170462"/>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upp 16">
            <a:extLst>
              <a:ext uri="{FF2B5EF4-FFF2-40B4-BE49-F238E27FC236}">
                <a16:creationId xmlns:a16="http://schemas.microsoft.com/office/drawing/2014/main" id="{A85C70AE-CED2-FA3E-AA69-94B8A6D62942}"/>
              </a:ext>
            </a:extLst>
          </p:cNvPr>
          <p:cNvGrpSpPr/>
          <p:nvPr/>
        </p:nvGrpSpPr>
        <p:grpSpPr>
          <a:xfrm>
            <a:off x="4308927" y="1148361"/>
            <a:ext cx="470687" cy="301277"/>
            <a:chOff x="7148095" y="1995686"/>
            <a:chExt cx="830267" cy="531437"/>
          </a:xfrm>
        </p:grpSpPr>
        <p:sp>
          <p:nvSpPr>
            <p:cNvPr id="143" name="Text Box 656">
              <a:extLst>
                <a:ext uri="{FF2B5EF4-FFF2-40B4-BE49-F238E27FC236}">
                  <a16:creationId xmlns:a16="http://schemas.microsoft.com/office/drawing/2014/main" id="{EF5122EE-2A66-45FC-B51A-4FC5D3CF5A42}"/>
                </a:ext>
              </a:extLst>
            </p:cNvPr>
            <p:cNvSpPr txBox="1">
              <a:spLocks noChangeArrowheads="1"/>
            </p:cNvSpPr>
            <p:nvPr/>
          </p:nvSpPr>
          <p:spPr bwMode="auto">
            <a:xfrm>
              <a:off x="7148095" y="1995686"/>
              <a:ext cx="830267"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Backhoe</a:t>
              </a:r>
              <a:br>
                <a:rPr lang="en-US" altLang="zh-CN" sz="397" b="0">
                  <a:latin typeface="+mj-lt"/>
                </a:rPr>
              </a:br>
              <a:r>
                <a:rPr lang="en-US" altLang="zh-CN" sz="397" b="0">
                  <a:latin typeface="+mj-lt"/>
                </a:rPr>
                <a:t>Loaders</a:t>
              </a:r>
            </a:p>
          </p:txBody>
        </p:sp>
        <p:pic>
          <p:nvPicPr>
            <p:cNvPr id="144" name="Picture 657">
              <a:extLst>
                <a:ext uri="{FF2B5EF4-FFF2-40B4-BE49-F238E27FC236}">
                  <a16:creationId xmlns:a16="http://schemas.microsoft.com/office/drawing/2014/main" id="{86462C23-8C54-4899-9AC5-B6B92F8E3C03}"/>
                </a:ext>
              </a:extLst>
            </p:cNvPr>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28714" y="2300249"/>
              <a:ext cx="441483" cy="226874"/>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upp 15">
            <a:extLst>
              <a:ext uri="{FF2B5EF4-FFF2-40B4-BE49-F238E27FC236}">
                <a16:creationId xmlns:a16="http://schemas.microsoft.com/office/drawing/2014/main" id="{2FE94763-F15E-0AAB-BC55-EEF69A31ED4E}"/>
              </a:ext>
            </a:extLst>
          </p:cNvPr>
          <p:cNvGrpSpPr/>
          <p:nvPr/>
        </p:nvGrpSpPr>
        <p:grpSpPr>
          <a:xfrm>
            <a:off x="4836329" y="1145188"/>
            <a:ext cx="470687" cy="300534"/>
            <a:chOff x="8010564" y="1990087"/>
            <a:chExt cx="830267" cy="530127"/>
          </a:xfrm>
        </p:grpSpPr>
        <p:sp>
          <p:nvSpPr>
            <p:cNvPr id="160" name="Text Box 672">
              <a:extLst>
                <a:ext uri="{FF2B5EF4-FFF2-40B4-BE49-F238E27FC236}">
                  <a16:creationId xmlns:a16="http://schemas.microsoft.com/office/drawing/2014/main" id="{D4C4F14D-9F33-49F8-AB99-BC44E57C4D2F}"/>
                </a:ext>
              </a:extLst>
            </p:cNvPr>
            <p:cNvSpPr txBox="1">
              <a:spLocks noChangeArrowheads="1"/>
            </p:cNvSpPr>
            <p:nvPr/>
          </p:nvSpPr>
          <p:spPr bwMode="auto">
            <a:xfrm>
              <a:off x="8010564" y="1990087"/>
              <a:ext cx="830267"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Pavers</a:t>
              </a:r>
            </a:p>
          </p:txBody>
        </p:sp>
        <p:pic>
          <p:nvPicPr>
            <p:cNvPr id="161" name="Picture 673">
              <a:extLst>
                <a:ext uri="{FF2B5EF4-FFF2-40B4-BE49-F238E27FC236}">
                  <a16:creationId xmlns:a16="http://schemas.microsoft.com/office/drawing/2014/main" id="{ED6D5BD2-5D19-4B99-BE01-F2D18D78EF19}"/>
                </a:ext>
              </a:extLst>
            </p:cNvPr>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11894" y="2278625"/>
              <a:ext cx="372809" cy="241589"/>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upp 13">
            <a:extLst>
              <a:ext uri="{FF2B5EF4-FFF2-40B4-BE49-F238E27FC236}">
                <a16:creationId xmlns:a16="http://schemas.microsoft.com/office/drawing/2014/main" id="{9C6423EB-B347-38D9-2116-50473C56A46C}"/>
              </a:ext>
            </a:extLst>
          </p:cNvPr>
          <p:cNvGrpSpPr/>
          <p:nvPr/>
        </p:nvGrpSpPr>
        <p:grpSpPr>
          <a:xfrm>
            <a:off x="5363730" y="1145188"/>
            <a:ext cx="470687" cy="300534"/>
            <a:chOff x="8873033" y="1990087"/>
            <a:chExt cx="830267" cy="530127"/>
          </a:xfrm>
        </p:grpSpPr>
        <p:sp>
          <p:nvSpPr>
            <p:cNvPr id="164" name="Text Box 676">
              <a:extLst>
                <a:ext uri="{FF2B5EF4-FFF2-40B4-BE49-F238E27FC236}">
                  <a16:creationId xmlns:a16="http://schemas.microsoft.com/office/drawing/2014/main" id="{2504FCD0-0016-401E-B0C9-8454E21106F3}"/>
                </a:ext>
              </a:extLst>
            </p:cNvPr>
            <p:cNvSpPr txBox="1">
              <a:spLocks noChangeArrowheads="1"/>
            </p:cNvSpPr>
            <p:nvPr/>
          </p:nvSpPr>
          <p:spPr bwMode="auto">
            <a:xfrm>
              <a:off x="8873033" y="1990087"/>
              <a:ext cx="830267"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Asphalt Compactors</a:t>
              </a:r>
            </a:p>
          </p:txBody>
        </p:sp>
        <p:pic>
          <p:nvPicPr>
            <p:cNvPr id="165" name="Picture 677">
              <a:extLst>
                <a:ext uri="{FF2B5EF4-FFF2-40B4-BE49-F238E27FC236}">
                  <a16:creationId xmlns:a16="http://schemas.microsoft.com/office/drawing/2014/main" id="{2427AB05-0A69-45CD-B93D-89FFF21ACE3C}"/>
                </a:ext>
              </a:extLst>
            </p:cNvPr>
            <p:cNvPicPr>
              <a:picLocks noChangeAspect="1" noChangeArrowheads="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080500" y="2284756"/>
              <a:ext cx="432898" cy="235458"/>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upp 11">
            <a:extLst>
              <a:ext uri="{FF2B5EF4-FFF2-40B4-BE49-F238E27FC236}">
                <a16:creationId xmlns:a16="http://schemas.microsoft.com/office/drawing/2014/main" id="{1ECC2B8A-D327-F8D7-1E55-9EB539730F8C}"/>
              </a:ext>
            </a:extLst>
          </p:cNvPr>
          <p:cNvGrpSpPr/>
          <p:nvPr/>
        </p:nvGrpSpPr>
        <p:grpSpPr>
          <a:xfrm>
            <a:off x="5891133" y="1145188"/>
            <a:ext cx="470687" cy="300534"/>
            <a:chOff x="10597969" y="1990087"/>
            <a:chExt cx="830267" cy="530127"/>
          </a:xfrm>
        </p:grpSpPr>
        <p:sp>
          <p:nvSpPr>
            <p:cNvPr id="172" name="Text Box 684">
              <a:extLst>
                <a:ext uri="{FF2B5EF4-FFF2-40B4-BE49-F238E27FC236}">
                  <a16:creationId xmlns:a16="http://schemas.microsoft.com/office/drawing/2014/main" id="{69D950B4-E072-4DEE-A011-C4327CFA8E77}"/>
                </a:ext>
              </a:extLst>
            </p:cNvPr>
            <p:cNvSpPr txBox="1">
              <a:spLocks noChangeArrowheads="1"/>
            </p:cNvSpPr>
            <p:nvPr/>
          </p:nvSpPr>
          <p:spPr bwMode="auto">
            <a:xfrm>
              <a:off x="10597969" y="1990087"/>
              <a:ext cx="830267" cy="275673"/>
            </a:xfrm>
            <a:prstGeom prst="rect">
              <a:avLst/>
            </a:prstGeom>
            <a:noFill/>
            <a:ln w="12700">
              <a:noFill/>
              <a:miter lim="800000"/>
              <a:headEnd/>
              <a:tailEnd type="none" w="lg" len="lg"/>
            </a:ln>
            <a:effectLst/>
          </p:spPr>
          <p:txBody>
            <a:bodyPr lIns="10204" tIns="0" rIns="10204" bIns="0" anchor="ctr"/>
            <a:lstStyle>
              <a:defPPr>
                <a:defRPr lang="sv-SE"/>
              </a:defPPr>
              <a:lvl1pPr algn="ctr" defTabSz="957263">
                <a:spcBef>
                  <a:spcPct val="50000"/>
                </a:spcBef>
                <a:defRPr sz="600" b="1">
                  <a:solidFill>
                    <a:srgbClr val="333333"/>
                  </a:solidFill>
                  <a:latin typeface="Arial" panose="020B0604020202020204" pitchFamily="34" charset="0"/>
                  <a:ea typeface="SimSun" panose="02010600030101010101" pitchFamily="2" charset="-122"/>
                </a:defRPr>
              </a:lvl1pPr>
              <a:lvl2pPr marL="742950" indent="-285750" defTabSz="957263" eaLnBrk="0" hangingPunct="0">
                <a:defRPr sz="1900">
                  <a:latin typeface="Arial" panose="020B0604020202020204" pitchFamily="34" charset="0"/>
                </a:defRPr>
              </a:lvl2pPr>
              <a:lvl3pPr marL="1143000" indent="-228600" defTabSz="957263" eaLnBrk="0" hangingPunct="0">
                <a:defRPr sz="1900">
                  <a:latin typeface="Arial" panose="020B0604020202020204" pitchFamily="34" charset="0"/>
                </a:defRPr>
              </a:lvl3pPr>
              <a:lvl4pPr marL="1600200" indent="-228600" defTabSz="957263" eaLnBrk="0" hangingPunct="0">
                <a:defRPr sz="1900">
                  <a:latin typeface="Arial" panose="020B0604020202020204" pitchFamily="34" charset="0"/>
                </a:defRPr>
              </a:lvl4pPr>
              <a:lvl5pPr marL="2057400" indent="-228600" defTabSz="957263" eaLnBrk="0" hangingPunct="0">
                <a:defRPr sz="1900">
                  <a:latin typeface="Arial" panose="020B0604020202020204" pitchFamily="34" charset="0"/>
                </a:defRPr>
              </a:lvl5pPr>
              <a:lvl6pPr marL="2514600" indent="-228600" defTabSz="957263" eaLnBrk="0" fontAlgn="base" hangingPunct="0">
                <a:spcBef>
                  <a:spcPct val="0"/>
                </a:spcBef>
                <a:spcAft>
                  <a:spcPct val="0"/>
                </a:spcAft>
                <a:defRPr sz="1900">
                  <a:latin typeface="Arial" panose="020B0604020202020204" pitchFamily="34" charset="0"/>
                </a:defRPr>
              </a:lvl6pPr>
              <a:lvl7pPr marL="2971800" indent="-228600" defTabSz="957263" eaLnBrk="0" fontAlgn="base" hangingPunct="0">
                <a:spcBef>
                  <a:spcPct val="0"/>
                </a:spcBef>
                <a:spcAft>
                  <a:spcPct val="0"/>
                </a:spcAft>
                <a:defRPr sz="1900">
                  <a:latin typeface="Arial" panose="020B0604020202020204" pitchFamily="34" charset="0"/>
                </a:defRPr>
              </a:lvl7pPr>
              <a:lvl8pPr marL="3429000" indent="-228600" defTabSz="957263" eaLnBrk="0" fontAlgn="base" hangingPunct="0">
                <a:spcBef>
                  <a:spcPct val="0"/>
                </a:spcBef>
                <a:spcAft>
                  <a:spcPct val="0"/>
                </a:spcAft>
                <a:defRPr sz="1900">
                  <a:latin typeface="Arial" panose="020B0604020202020204" pitchFamily="34" charset="0"/>
                </a:defRPr>
              </a:lvl8pPr>
              <a:lvl9pPr marL="3886200" indent="-228600" defTabSz="957263" eaLnBrk="0" fontAlgn="base" hangingPunct="0">
                <a:spcBef>
                  <a:spcPct val="0"/>
                </a:spcBef>
                <a:spcAft>
                  <a:spcPct val="0"/>
                </a:spcAft>
                <a:defRPr sz="1900">
                  <a:latin typeface="Arial" panose="020B0604020202020204" pitchFamily="34" charset="0"/>
                </a:defRPr>
              </a:lvl9pPr>
            </a:lstStyle>
            <a:p>
              <a:pPr defTabSz="542652">
                <a:defRPr/>
              </a:pPr>
              <a:r>
                <a:rPr lang="en-US" altLang="zh-CN" sz="397" b="0">
                  <a:latin typeface="+mj-lt"/>
                </a:rPr>
                <a:t>Soil</a:t>
              </a:r>
              <a:br>
                <a:rPr lang="en-US" altLang="zh-CN" sz="397" b="0">
                  <a:latin typeface="+mj-lt"/>
                </a:rPr>
              </a:br>
              <a:r>
                <a:rPr lang="en-US" altLang="zh-CN" sz="397" b="0">
                  <a:latin typeface="+mj-lt"/>
                </a:rPr>
                <a:t>Compactors</a:t>
              </a:r>
            </a:p>
          </p:txBody>
        </p:sp>
        <p:pic>
          <p:nvPicPr>
            <p:cNvPr id="173" name="Picture 685">
              <a:extLst>
                <a:ext uri="{FF2B5EF4-FFF2-40B4-BE49-F238E27FC236}">
                  <a16:creationId xmlns:a16="http://schemas.microsoft.com/office/drawing/2014/main" id="{F6C49876-7592-4CFC-8F27-5482732E5235}"/>
                </a:ext>
              </a:extLst>
            </p:cNvPr>
            <p:cNvPicPr>
              <a:picLocks noChangeAspect="1" noChangeArrowheads="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36445" y="2299472"/>
              <a:ext cx="413277" cy="220742"/>
            </a:xfrm>
            <a:prstGeom prst="rect">
              <a:avLst/>
            </a:prstGeom>
            <a:noFill/>
            <a:ln w="25400">
              <a:noFill/>
              <a:miter lim="800000"/>
              <a:headEnd/>
              <a:tailEnd type="none" w="lg" len="lg"/>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9" name="Table 9">
            <a:extLst>
              <a:ext uri="{FF2B5EF4-FFF2-40B4-BE49-F238E27FC236}">
                <a16:creationId xmlns:a16="http://schemas.microsoft.com/office/drawing/2014/main" id="{9FD08FA9-A060-404E-BFE9-51C78D849B63}"/>
              </a:ext>
            </a:extLst>
          </p:cNvPr>
          <p:cNvGraphicFramePr>
            <a:graphicFrameLocks noGrp="1"/>
          </p:cNvGraphicFramePr>
          <p:nvPr/>
        </p:nvGraphicFramePr>
        <p:xfrm>
          <a:off x="480686" y="1529023"/>
          <a:ext cx="5950622" cy="1680313"/>
        </p:xfrm>
        <a:graphic>
          <a:graphicData uri="http://schemas.openxmlformats.org/drawingml/2006/table">
            <a:tbl>
              <a:tblPr firstRow="1" bandRow="1">
                <a:tableStyleId>{5940675A-B579-460E-94D1-54222C63F5DA}</a:tableStyleId>
              </a:tblPr>
              <a:tblGrid>
                <a:gridCol w="640662">
                  <a:extLst>
                    <a:ext uri="{9D8B030D-6E8A-4147-A177-3AD203B41FA5}">
                      <a16:colId xmlns:a16="http://schemas.microsoft.com/office/drawing/2014/main" val="1035449990"/>
                    </a:ext>
                  </a:extLst>
                </a:gridCol>
                <a:gridCol w="265498">
                  <a:extLst>
                    <a:ext uri="{9D8B030D-6E8A-4147-A177-3AD203B41FA5}">
                      <a16:colId xmlns:a16="http://schemas.microsoft.com/office/drawing/2014/main" val="3756324064"/>
                    </a:ext>
                  </a:extLst>
                </a:gridCol>
                <a:gridCol w="265498">
                  <a:extLst>
                    <a:ext uri="{9D8B030D-6E8A-4147-A177-3AD203B41FA5}">
                      <a16:colId xmlns:a16="http://schemas.microsoft.com/office/drawing/2014/main" val="874477166"/>
                    </a:ext>
                  </a:extLst>
                </a:gridCol>
                <a:gridCol w="265498">
                  <a:extLst>
                    <a:ext uri="{9D8B030D-6E8A-4147-A177-3AD203B41FA5}">
                      <a16:colId xmlns:a16="http://schemas.microsoft.com/office/drawing/2014/main" val="3661160037"/>
                    </a:ext>
                  </a:extLst>
                </a:gridCol>
                <a:gridCol w="265498">
                  <a:extLst>
                    <a:ext uri="{9D8B030D-6E8A-4147-A177-3AD203B41FA5}">
                      <a16:colId xmlns:a16="http://schemas.microsoft.com/office/drawing/2014/main" val="1988308627"/>
                    </a:ext>
                  </a:extLst>
                </a:gridCol>
                <a:gridCol w="265498">
                  <a:extLst>
                    <a:ext uri="{9D8B030D-6E8A-4147-A177-3AD203B41FA5}">
                      <a16:colId xmlns:a16="http://schemas.microsoft.com/office/drawing/2014/main" val="1463216330"/>
                    </a:ext>
                  </a:extLst>
                </a:gridCol>
                <a:gridCol w="265498">
                  <a:extLst>
                    <a:ext uri="{9D8B030D-6E8A-4147-A177-3AD203B41FA5}">
                      <a16:colId xmlns:a16="http://schemas.microsoft.com/office/drawing/2014/main" val="1750229291"/>
                    </a:ext>
                  </a:extLst>
                </a:gridCol>
                <a:gridCol w="265498">
                  <a:extLst>
                    <a:ext uri="{9D8B030D-6E8A-4147-A177-3AD203B41FA5}">
                      <a16:colId xmlns:a16="http://schemas.microsoft.com/office/drawing/2014/main" val="3648419449"/>
                    </a:ext>
                  </a:extLst>
                </a:gridCol>
                <a:gridCol w="265498">
                  <a:extLst>
                    <a:ext uri="{9D8B030D-6E8A-4147-A177-3AD203B41FA5}">
                      <a16:colId xmlns:a16="http://schemas.microsoft.com/office/drawing/2014/main" val="326604715"/>
                    </a:ext>
                  </a:extLst>
                </a:gridCol>
                <a:gridCol w="265498">
                  <a:extLst>
                    <a:ext uri="{9D8B030D-6E8A-4147-A177-3AD203B41FA5}">
                      <a16:colId xmlns:a16="http://schemas.microsoft.com/office/drawing/2014/main" val="3782777407"/>
                    </a:ext>
                  </a:extLst>
                </a:gridCol>
                <a:gridCol w="265498">
                  <a:extLst>
                    <a:ext uri="{9D8B030D-6E8A-4147-A177-3AD203B41FA5}">
                      <a16:colId xmlns:a16="http://schemas.microsoft.com/office/drawing/2014/main" val="234086064"/>
                    </a:ext>
                  </a:extLst>
                </a:gridCol>
                <a:gridCol w="265498">
                  <a:extLst>
                    <a:ext uri="{9D8B030D-6E8A-4147-A177-3AD203B41FA5}">
                      <a16:colId xmlns:a16="http://schemas.microsoft.com/office/drawing/2014/main" val="997618031"/>
                    </a:ext>
                  </a:extLst>
                </a:gridCol>
                <a:gridCol w="265498">
                  <a:extLst>
                    <a:ext uri="{9D8B030D-6E8A-4147-A177-3AD203B41FA5}">
                      <a16:colId xmlns:a16="http://schemas.microsoft.com/office/drawing/2014/main" val="3204999262"/>
                    </a:ext>
                  </a:extLst>
                </a:gridCol>
                <a:gridCol w="265498">
                  <a:extLst>
                    <a:ext uri="{9D8B030D-6E8A-4147-A177-3AD203B41FA5}">
                      <a16:colId xmlns:a16="http://schemas.microsoft.com/office/drawing/2014/main" val="740918157"/>
                    </a:ext>
                  </a:extLst>
                </a:gridCol>
                <a:gridCol w="265498">
                  <a:extLst>
                    <a:ext uri="{9D8B030D-6E8A-4147-A177-3AD203B41FA5}">
                      <a16:colId xmlns:a16="http://schemas.microsoft.com/office/drawing/2014/main" val="1362154735"/>
                    </a:ext>
                  </a:extLst>
                </a:gridCol>
                <a:gridCol w="265498">
                  <a:extLst>
                    <a:ext uri="{9D8B030D-6E8A-4147-A177-3AD203B41FA5}">
                      <a16:colId xmlns:a16="http://schemas.microsoft.com/office/drawing/2014/main" val="3150271239"/>
                    </a:ext>
                  </a:extLst>
                </a:gridCol>
                <a:gridCol w="265498">
                  <a:extLst>
                    <a:ext uri="{9D8B030D-6E8A-4147-A177-3AD203B41FA5}">
                      <a16:colId xmlns:a16="http://schemas.microsoft.com/office/drawing/2014/main" val="1589760892"/>
                    </a:ext>
                  </a:extLst>
                </a:gridCol>
                <a:gridCol w="265498">
                  <a:extLst>
                    <a:ext uri="{9D8B030D-6E8A-4147-A177-3AD203B41FA5}">
                      <a16:colId xmlns:a16="http://schemas.microsoft.com/office/drawing/2014/main" val="2771516195"/>
                    </a:ext>
                  </a:extLst>
                </a:gridCol>
                <a:gridCol w="265498">
                  <a:extLst>
                    <a:ext uri="{9D8B030D-6E8A-4147-A177-3AD203B41FA5}">
                      <a16:colId xmlns:a16="http://schemas.microsoft.com/office/drawing/2014/main" val="1789115884"/>
                    </a:ext>
                  </a:extLst>
                </a:gridCol>
                <a:gridCol w="265498">
                  <a:extLst>
                    <a:ext uri="{9D8B030D-6E8A-4147-A177-3AD203B41FA5}">
                      <a16:colId xmlns:a16="http://schemas.microsoft.com/office/drawing/2014/main" val="3525907873"/>
                    </a:ext>
                  </a:extLst>
                </a:gridCol>
                <a:gridCol w="265498">
                  <a:extLst>
                    <a:ext uri="{9D8B030D-6E8A-4147-A177-3AD203B41FA5}">
                      <a16:colId xmlns:a16="http://schemas.microsoft.com/office/drawing/2014/main" val="1376423821"/>
                    </a:ext>
                  </a:extLst>
                </a:gridCol>
              </a:tblGrid>
              <a:tr h="268057">
                <a:tc>
                  <a:txBody>
                    <a:bodyPr/>
                    <a:lstStyle/>
                    <a:p>
                      <a:pPr algn="l"/>
                      <a:r>
                        <a:rPr lang="en-US" sz="700"/>
                        <a:t>Midi</a:t>
                      </a:r>
                    </a:p>
                  </a:txBody>
                  <a:tcPr marL="51838" marR="51838" marT="25919" marB="2591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solidFill>
                          <a:schemeClr val="bg1"/>
                        </a:solidFill>
                        <a:latin typeface="+mj-lt"/>
                      </a:endParaRPr>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solidFill>
                          <a:srgbClr val="D9D9D9"/>
                        </a:solidFill>
                      </a:endParaRPr>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solidFill>
                          <a:srgbClr val="D9D9D9"/>
                        </a:solidFill>
                      </a:endParaRPr>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9781946"/>
                  </a:ext>
                </a:extLst>
              </a:tr>
              <a:tr h="268057">
                <a:tc>
                  <a:txBody>
                    <a:bodyPr/>
                    <a:lstStyle/>
                    <a:p>
                      <a:pPr algn="l"/>
                      <a:r>
                        <a:rPr lang="en-US" sz="700"/>
                        <a:t>Small</a:t>
                      </a:r>
                    </a:p>
                  </a:txBody>
                  <a:tcPr marL="51838" marR="51838" marT="25919" marB="2591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6771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mn-lt"/>
                        <a:ea typeface="+mn-ea"/>
                        <a:cs typeface="+mn-cs"/>
                      </a:endParaRPr>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4691459"/>
                  </a:ext>
                </a:extLst>
              </a:tr>
              <a:tr h="268057">
                <a:tc>
                  <a:txBody>
                    <a:bodyPr/>
                    <a:lstStyle/>
                    <a:p>
                      <a:pPr algn="l"/>
                      <a:r>
                        <a:rPr lang="en-US" sz="700"/>
                        <a:t>Medium</a:t>
                      </a:r>
                    </a:p>
                  </a:txBody>
                  <a:tcPr marL="51838" marR="51838" marT="25919" marB="2591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9565782"/>
                  </a:ext>
                </a:extLst>
              </a:tr>
              <a:tr h="268057">
                <a:tc>
                  <a:txBody>
                    <a:bodyPr/>
                    <a:lstStyle/>
                    <a:p>
                      <a:pPr algn="l"/>
                      <a:r>
                        <a:rPr lang="en-US" sz="700"/>
                        <a:t>Large</a:t>
                      </a:r>
                    </a:p>
                  </a:txBody>
                  <a:tcPr marL="51838" marR="51838" marT="25919" marB="2591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4020880"/>
                  </a:ext>
                </a:extLst>
              </a:tr>
              <a:tr h="268057">
                <a:tc>
                  <a:txBody>
                    <a:bodyPr/>
                    <a:lstStyle/>
                    <a:p>
                      <a:pPr marL="0" marR="0" lvl="0" indent="0" algn="l" defTabSz="967710" rtl="0" eaLnBrk="1" fontAlgn="auto" latinLnBrk="0" hangingPunct="1">
                        <a:lnSpc>
                          <a:spcPct val="100000"/>
                        </a:lnSpc>
                        <a:spcBef>
                          <a:spcPts val="0"/>
                        </a:spcBef>
                        <a:spcAft>
                          <a:spcPts val="0"/>
                        </a:spcAft>
                        <a:buClrTx/>
                        <a:buSzTx/>
                        <a:buFontTx/>
                        <a:buNone/>
                        <a:tabLst/>
                        <a:defRPr/>
                      </a:pPr>
                      <a:r>
                        <a:rPr lang="en-US" sz="700"/>
                        <a:t>Heavy</a:t>
                      </a:r>
                    </a:p>
                  </a:txBody>
                  <a:tcPr marL="51838" marR="51838" marT="25919" marB="2591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600"/>
                    </a:p>
                  </a:txBody>
                  <a:tcPr marL="51838" marR="51838" marT="25919" marB="25919" anchor="ctr">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61609"/>
                  </a:ext>
                </a:extLst>
              </a:tr>
              <a:tr h="340028">
                <a:tc>
                  <a:txBody>
                    <a:bodyPr/>
                    <a:lstStyle/>
                    <a:p>
                      <a:pPr algn="l"/>
                      <a:r>
                        <a:rPr lang="en-US" sz="700">
                          <a:solidFill>
                            <a:schemeClr val="bg1"/>
                          </a:solidFill>
                        </a:rPr>
                        <a:t>No. of machines</a:t>
                      </a:r>
                    </a:p>
                  </a:txBody>
                  <a:tcPr marL="51838" marR="51838" marT="25919" marB="2591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gridSpan="2">
                  <a:txBody>
                    <a:bodyPr/>
                    <a:lstStyle/>
                    <a:p>
                      <a:pPr algn="ctr"/>
                      <a:r>
                        <a:rPr lang="en-US" sz="700">
                          <a:solidFill>
                            <a:schemeClr val="bg1"/>
                          </a:solidFill>
                        </a:rPr>
                        <a:t>65</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solidFill>
                      <a:schemeClr val="bg1"/>
                    </a:solidFill>
                  </a:tcPr>
                </a:tc>
                <a:tc gridSpan="2">
                  <a:txBody>
                    <a:bodyPr/>
                    <a:lstStyle/>
                    <a:p>
                      <a:pPr algn="ctr"/>
                      <a:r>
                        <a:rPr lang="en-US" sz="700">
                          <a:solidFill>
                            <a:schemeClr val="bg1"/>
                          </a:solidFill>
                        </a:rPr>
                        <a:t>92</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solidFill>
                      <a:schemeClr val="bg1"/>
                    </a:solidFill>
                  </a:tcPr>
                </a:tc>
                <a:tc gridSpan="2">
                  <a:txBody>
                    <a:bodyPr/>
                    <a:lstStyle/>
                    <a:p>
                      <a:pPr algn="ctr"/>
                      <a:r>
                        <a:rPr lang="en-US" sz="700">
                          <a:solidFill>
                            <a:schemeClr val="bg1"/>
                          </a:solidFill>
                        </a:rPr>
                        <a:t>14</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solidFill>
                      <a:schemeClr val="bg1"/>
                    </a:solidFill>
                  </a:tcPr>
                </a:tc>
                <a:tc gridSpan="2">
                  <a:txBody>
                    <a:bodyPr/>
                    <a:lstStyle/>
                    <a:p>
                      <a:pPr algn="ctr"/>
                      <a:r>
                        <a:rPr lang="en-US" sz="700">
                          <a:solidFill>
                            <a:schemeClr val="bg1"/>
                          </a:solidFill>
                        </a:rPr>
                        <a:t>17</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solidFill>
                      <a:schemeClr val="bg1"/>
                    </a:solidFill>
                  </a:tcPr>
                </a:tc>
                <a:tc gridSpan="2">
                  <a:txBody>
                    <a:bodyPr/>
                    <a:lstStyle/>
                    <a:p>
                      <a:pPr algn="ctr"/>
                      <a:r>
                        <a:rPr lang="en-US" sz="700">
                          <a:solidFill>
                            <a:schemeClr val="bg1"/>
                          </a:solidFill>
                        </a:rPr>
                        <a:t>4</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solidFill>
                      <a:schemeClr val="bg1"/>
                    </a:solidFill>
                  </a:tcPr>
                </a:tc>
                <a:tc gridSpan="2">
                  <a:txBody>
                    <a:bodyPr/>
                    <a:lstStyle/>
                    <a:p>
                      <a:pPr algn="ctr"/>
                      <a:r>
                        <a:rPr lang="en-US" sz="700">
                          <a:solidFill>
                            <a:schemeClr val="bg1"/>
                          </a:solidFill>
                        </a:rPr>
                        <a:t>7</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solidFill>
                      <a:schemeClr val="bg1"/>
                    </a:solidFill>
                  </a:tcPr>
                </a:tc>
                <a:tc gridSpan="2">
                  <a:txBody>
                    <a:bodyPr/>
                    <a:lstStyle/>
                    <a:p>
                      <a:pPr algn="ctr"/>
                      <a:r>
                        <a:rPr lang="en-US" sz="700">
                          <a:solidFill>
                            <a:schemeClr val="bg1"/>
                          </a:solidFill>
                        </a:rPr>
                        <a:t>3</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solidFill>
                      <a:schemeClr val="bg1"/>
                    </a:solidFill>
                  </a:tcPr>
                </a:tc>
                <a:tc gridSpan="2">
                  <a:txBody>
                    <a:bodyPr/>
                    <a:lstStyle/>
                    <a:p>
                      <a:pPr algn="ctr"/>
                      <a:r>
                        <a:rPr lang="en-US" sz="700">
                          <a:solidFill>
                            <a:schemeClr val="bg1"/>
                          </a:solidFill>
                        </a:rPr>
                        <a:t>20</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tcPr>
                </a:tc>
                <a:tc gridSpan="2">
                  <a:txBody>
                    <a:bodyPr/>
                    <a:lstStyle/>
                    <a:p>
                      <a:pPr algn="ctr"/>
                      <a:r>
                        <a:rPr lang="en-US" sz="700">
                          <a:solidFill>
                            <a:schemeClr val="bg1"/>
                          </a:solidFill>
                        </a:rPr>
                        <a:t>20</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tcPr>
                </a:tc>
                <a:tc gridSpan="2">
                  <a:txBody>
                    <a:bodyPr/>
                    <a:lstStyle/>
                    <a:p>
                      <a:pPr algn="ctr"/>
                      <a:r>
                        <a:rPr lang="en-US" sz="700">
                          <a:solidFill>
                            <a:schemeClr val="bg1"/>
                          </a:solidFill>
                        </a:rPr>
                        <a:t>22</a:t>
                      </a:r>
                    </a:p>
                  </a:txBody>
                  <a:tcPr marL="51838" marR="51838" marT="25919" marB="259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78C96"/>
                    </a:solidFill>
                  </a:tcPr>
                </a:tc>
                <a:tc hMerge="1">
                  <a:txBody>
                    <a:bodyPr/>
                    <a:lstStyle/>
                    <a:p>
                      <a:pPr algn="ctr"/>
                      <a:endParaRPr lang="en-US" sz="1200"/>
                    </a:p>
                  </a:txBody>
                  <a:tcPr>
                    <a:lnL w="12700" cap="flat" cmpd="sng" algn="ctr">
                      <a:solidFill>
                        <a:schemeClr val="tx1"/>
                      </a:solidFill>
                      <a:prstDash val="sysDash"/>
                      <a:round/>
                      <a:headEnd type="none" w="med" len="med"/>
                      <a:tailEnd type="none" w="med" len="med"/>
                    </a:lnL>
                  </a:tcPr>
                </a:tc>
                <a:extLst>
                  <a:ext uri="{0D108BD9-81ED-4DB2-BD59-A6C34878D82A}">
                    <a16:rowId xmlns:a16="http://schemas.microsoft.com/office/drawing/2014/main" val="553294645"/>
                  </a:ext>
                </a:extLst>
              </a:tr>
            </a:tbl>
          </a:graphicData>
        </a:graphic>
      </p:graphicFrame>
      <p:sp>
        <p:nvSpPr>
          <p:cNvPr id="318" name="TextBox 317">
            <a:extLst>
              <a:ext uri="{FF2B5EF4-FFF2-40B4-BE49-F238E27FC236}">
                <a16:creationId xmlns:a16="http://schemas.microsoft.com/office/drawing/2014/main" id="{EB49D9BC-EEC8-4A22-B8D0-893053375BDF}"/>
              </a:ext>
            </a:extLst>
          </p:cNvPr>
          <p:cNvSpPr txBox="1"/>
          <p:nvPr/>
        </p:nvSpPr>
        <p:spPr>
          <a:xfrm rot="16200000">
            <a:off x="-351468" y="2099293"/>
            <a:ext cx="1347975" cy="179238"/>
          </a:xfrm>
          <a:prstGeom prst="rect">
            <a:avLst/>
          </a:prstGeom>
          <a:noFill/>
        </p:spPr>
        <p:txBody>
          <a:bodyPr wrap="square" lIns="51838" tIns="25919" rIns="51838" bIns="25919" rtlCol="0" anchor="t">
            <a:spAutoFit/>
          </a:bodyPr>
          <a:lstStyle/>
          <a:p>
            <a:pPr algn="ctr">
              <a:lnSpc>
                <a:spcPct val="114000"/>
              </a:lnSpc>
              <a:spcBef>
                <a:spcPts val="540"/>
              </a:spcBef>
              <a:defRPr/>
            </a:pPr>
            <a:r>
              <a:rPr lang="en-US" sz="794">
                <a:solidFill>
                  <a:srgbClr val="000000"/>
                </a:solidFill>
                <a:latin typeface="Volvo Novum SemiLight"/>
              </a:rPr>
              <a:t>Size class</a:t>
            </a:r>
            <a:endParaRPr lang="en-US" sz="624">
              <a:solidFill>
                <a:srgbClr val="000000"/>
              </a:solidFill>
              <a:latin typeface="Volvo Novum SemiLight"/>
            </a:endParaRPr>
          </a:p>
        </p:txBody>
      </p:sp>
      <p:cxnSp>
        <p:nvCxnSpPr>
          <p:cNvPr id="7" name="Straight Arrow Connector 6">
            <a:extLst>
              <a:ext uri="{FF2B5EF4-FFF2-40B4-BE49-F238E27FC236}">
                <a16:creationId xmlns:a16="http://schemas.microsoft.com/office/drawing/2014/main" id="{52A684EA-84BF-46D9-A1EF-659B8F07D74C}"/>
              </a:ext>
            </a:extLst>
          </p:cNvPr>
          <p:cNvCxnSpPr>
            <a:cxnSpLocks/>
          </p:cNvCxnSpPr>
          <p:nvPr/>
        </p:nvCxnSpPr>
        <p:spPr>
          <a:xfrm>
            <a:off x="911745" y="1687216"/>
            <a:ext cx="0" cy="1027107"/>
          </a:xfrm>
          <a:prstGeom prst="straightConnector1">
            <a:avLst/>
          </a:prstGeom>
          <a:ln w="9525">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36" name="Bild 35">
            <a:extLst>
              <a:ext uri="{FF2B5EF4-FFF2-40B4-BE49-F238E27FC236}">
                <a16:creationId xmlns:a16="http://schemas.microsoft.com/office/drawing/2014/main" id="{AB186FC5-98BD-8FB9-B1B5-23E2F879B0C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68167" y="1845212"/>
            <a:ext cx="180279" cy="180279"/>
          </a:xfrm>
          <a:prstGeom prst="rect">
            <a:avLst/>
          </a:prstGeom>
        </p:spPr>
      </p:pic>
      <p:pic>
        <p:nvPicPr>
          <p:cNvPr id="38" name="Bild 37">
            <a:extLst>
              <a:ext uri="{FF2B5EF4-FFF2-40B4-BE49-F238E27FC236}">
                <a16:creationId xmlns:a16="http://schemas.microsoft.com/office/drawing/2014/main" id="{9CF69797-3094-EE2D-45CD-10B792DE3C3F}"/>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996251" y="2182481"/>
            <a:ext cx="181628" cy="33504"/>
          </a:xfrm>
          <a:prstGeom prst="rect">
            <a:avLst/>
          </a:prstGeom>
        </p:spPr>
      </p:pic>
      <p:pic>
        <p:nvPicPr>
          <p:cNvPr id="40" name="Bild 39">
            <a:extLst>
              <a:ext uri="{FF2B5EF4-FFF2-40B4-BE49-F238E27FC236}">
                <a16:creationId xmlns:a16="http://schemas.microsoft.com/office/drawing/2014/main" id="{790D6171-7E3A-2E10-60DB-7566C5E86DC6}"/>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426122" y="1850196"/>
            <a:ext cx="146514" cy="144260"/>
          </a:xfrm>
          <a:prstGeom prst="rect">
            <a:avLst/>
          </a:prstGeom>
        </p:spPr>
      </p:pic>
      <p:pic>
        <p:nvPicPr>
          <p:cNvPr id="42" name="Bild 41">
            <a:extLst>
              <a:ext uri="{FF2B5EF4-FFF2-40B4-BE49-F238E27FC236}">
                <a16:creationId xmlns:a16="http://schemas.microsoft.com/office/drawing/2014/main" id="{9410B0B4-8883-F5CB-34AA-AF7910CB5775}"/>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2996251" y="2442719"/>
            <a:ext cx="181628" cy="33504"/>
          </a:xfrm>
          <a:prstGeom prst="rect">
            <a:avLst/>
          </a:prstGeom>
        </p:spPr>
      </p:pic>
      <p:pic>
        <p:nvPicPr>
          <p:cNvPr id="43" name="Bild 42">
            <a:extLst>
              <a:ext uri="{FF2B5EF4-FFF2-40B4-BE49-F238E27FC236}">
                <a16:creationId xmlns:a16="http://schemas.microsoft.com/office/drawing/2014/main" id="{B06A0FDF-40BF-6BB1-A78A-A9867858697F}"/>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68167" y="1575855"/>
            <a:ext cx="180279" cy="180279"/>
          </a:xfrm>
          <a:prstGeom prst="rect">
            <a:avLst/>
          </a:prstGeom>
        </p:spPr>
      </p:pic>
      <p:pic>
        <p:nvPicPr>
          <p:cNvPr id="44" name="Bild 43">
            <a:extLst>
              <a:ext uri="{FF2B5EF4-FFF2-40B4-BE49-F238E27FC236}">
                <a16:creationId xmlns:a16="http://schemas.microsoft.com/office/drawing/2014/main" id="{6BCD3910-BE25-9B11-4B0A-87077396F23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426122" y="1580839"/>
            <a:ext cx="146514" cy="144260"/>
          </a:xfrm>
          <a:prstGeom prst="rect">
            <a:avLst/>
          </a:prstGeom>
        </p:spPr>
      </p:pic>
      <p:pic>
        <p:nvPicPr>
          <p:cNvPr id="45" name="Bild 44">
            <a:extLst>
              <a:ext uri="{FF2B5EF4-FFF2-40B4-BE49-F238E27FC236}">
                <a16:creationId xmlns:a16="http://schemas.microsoft.com/office/drawing/2014/main" id="{81B52C20-F56D-69A1-58F3-F49BDF8F4B79}"/>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68167" y="2111714"/>
            <a:ext cx="180279" cy="180279"/>
          </a:xfrm>
          <a:prstGeom prst="rect">
            <a:avLst/>
          </a:prstGeom>
        </p:spPr>
      </p:pic>
      <p:pic>
        <p:nvPicPr>
          <p:cNvPr id="46" name="Bild 45">
            <a:extLst>
              <a:ext uri="{FF2B5EF4-FFF2-40B4-BE49-F238E27FC236}">
                <a16:creationId xmlns:a16="http://schemas.microsoft.com/office/drawing/2014/main" id="{46C2A083-7FF7-7903-C4EA-788F13EBD450}"/>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426122" y="2116697"/>
            <a:ext cx="146514" cy="144260"/>
          </a:xfrm>
          <a:prstGeom prst="rect">
            <a:avLst/>
          </a:prstGeom>
        </p:spPr>
      </p:pic>
      <p:pic>
        <p:nvPicPr>
          <p:cNvPr id="47" name="Bild 46">
            <a:extLst>
              <a:ext uri="{FF2B5EF4-FFF2-40B4-BE49-F238E27FC236}">
                <a16:creationId xmlns:a16="http://schemas.microsoft.com/office/drawing/2014/main" id="{237EA9F1-0876-D2E8-EAD8-0C6729F987B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68167" y="2376935"/>
            <a:ext cx="180279" cy="180279"/>
          </a:xfrm>
          <a:prstGeom prst="rect">
            <a:avLst/>
          </a:prstGeom>
        </p:spPr>
      </p:pic>
      <p:pic>
        <p:nvPicPr>
          <p:cNvPr id="48" name="Bild 47">
            <a:extLst>
              <a:ext uri="{FF2B5EF4-FFF2-40B4-BE49-F238E27FC236}">
                <a16:creationId xmlns:a16="http://schemas.microsoft.com/office/drawing/2014/main" id="{C52BF853-0161-746D-6C43-3A8BC2D9A123}"/>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426122" y="2381919"/>
            <a:ext cx="146514" cy="144260"/>
          </a:xfrm>
          <a:prstGeom prst="rect">
            <a:avLst/>
          </a:prstGeom>
        </p:spPr>
      </p:pic>
      <p:pic>
        <p:nvPicPr>
          <p:cNvPr id="49" name="Bild 48">
            <a:extLst>
              <a:ext uri="{FF2B5EF4-FFF2-40B4-BE49-F238E27FC236}">
                <a16:creationId xmlns:a16="http://schemas.microsoft.com/office/drawing/2014/main" id="{375D573C-CC4B-F045-029A-AE58970EA32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68167" y="2645580"/>
            <a:ext cx="180279" cy="180279"/>
          </a:xfrm>
          <a:prstGeom prst="rect">
            <a:avLst/>
          </a:prstGeom>
        </p:spPr>
      </p:pic>
      <p:pic>
        <p:nvPicPr>
          <p:cNvPr id="61" name="Bild 60">
            <a:extLst>
              <a:ext uri="{FF2B5EF4-FFF2-40B4-BE49-F238E27FC236}">
                <a16:creationId xmlns:a16="http://schemas.microsoft.com/office/drawing/2014/main" id="{5532C5E0-5679-B07E-6CE9-BF06289CBB8D}"/>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687219" y="1845212"/>
            <a:ext cx="180279" cy="180279"/>
          </a:xfrm>
          <a:prstGeom prst="rect">
            <a:avLst/>
          </a:prstGeom>
        </p:spPr>
      </p:pic>
      <p:pic>
        <p:nvPicPr>
          <p:cNvPr id="62" name="Bild 61">
            <a:extLst>
              <a:ext uri="{FF2B5EF4-FFF2-40B4-BE49-F238E27FC236}">
                <a16:creationId xmlns:a16="http://schemas.microsoft.com/office/drawing/2014/main" id="{A9D3BBE7-6503-5DAD-7EA8-D90C26447EB2}"/>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45173" y="1850196"/>
            <a:ext cx="146514" cy="144260"/>
          </a:xfrm>
          <a:prstGeom prst="rect">
            <a:avLst/>
          </a:prstGeom>
        </p:spPr>
      </p:pic>
      <p:pic>
        <p:nvPicPr>
          <p:cNvPr id="63" name="Bild 62">
            <a:extLst>
              <a:ext uri="{FF2B5EF4-FFF2-40B4-BE49-F238E27FC236}">
                <a16:creationId xmlns:a16="http://schemas.microsoft.com/office/drawing/2014/main" id="{16B404FD-1C61-A0D8-4191-920554A2A56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687219" y="1575855"/>
            <a:ext cx="180279" cy="180279"/>
          </a:xfrm>
          <a:prstGeom prst="rect">
            <a:avLst/>
          </a:prstGeom>
        </p:spPr>
      </p:pic>
      <p:pic>
        <p:nvPicPr>
          <p:cNvPr id="64" name="Bild 63">
            <a:extLst>
              <a:ext uri="{FF2B5EF4-FFF2-40B4-BE49-F238E27FC236}">
                <a16:creationId xmlns:a16="http://schemas.microsoft.com/office/drawing/2014/main" id="{002475F5-1CED-99AE-27E7-2F14B9E2201A}"/>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45173" y="1580839"/>
            <a:ext cx="146514" cy="144260"/>
          </a:xfrm>
          <a:prstGeom prst="rect">
            <a:avLst/>
          </a:prstGeom>
        </p:spPr>
      </p:pic>
      <p:pic>
        <p:nvPicPr>
          <p:cNvPr id="65" name="Bild 64">
            <a:extLst>
              <a:ext uri="{FF2B5EF4-FFF2-40B4-BE49-F238E27FC236}">
                <a16:creationId xmlns:a16="http://schemas.microsoft.com/office/drawing/2014/main" id="{9817738A-CC01-9DEC-09ED-5DFB5F9F07A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687219" y="2111714"/>
            <a:ext cx="180279" cy="180279"/>
          </a:xfrm>
          <a:prstGeom prst="rect">
            <a:avLst/>
          </a:prstGeom>
        </p:spPr>
      </p:pic>
      <p:pic>
        <p:nvPicPr>
          <p:cNvPr id="66" name="Bild 65">
            <a:extLst>
              <a:ext uri="{FF2B5EF4-FFF2-40B4-BE49-F238E27FC236}">
                <a16:creationId xmlns:a16="http://schemas.microsoft.com/office/drawing/2014/main" id="{5156FA72-A40B-C484-1918-318B6576FB7E}"/>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45173" y="2116697"/>
            <a:ext cx="146514" cy="144260"/>
          </a:xfrm>
          <a:prstGeom prst="rect">
            <a:avLst/>
          </a:prstGeom>
        </p:spPr>
      </p:pic>
      <p:pic>
        <p:nvPicPr>
          <p:cNvPr id="67" name="Bild 66">
            <a:extLst>
              <a:ext uri="{FF2B5EF4-FFF2-40B4-BE49-F238E27FC236}">
                <a16:creationId xmlns:a16="http://schemas.microsoft.com/office/drawing/2014/main" id="{D7DFD9CD-ECAB-CC83-41F0-290F37FDA36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687219" y="2376935"/>
            <a:ext cx="180279" cy="180279"/>
          </a:xfrm>
          <a:prstGeom prst="rect">
            <a:avLst/>
          </a:prstGeom>
        </p:spPr>
      </p:pic>
      <p:pic>
        <p:nvPicPr>
          <p:cNvPr id="68" name="Bild 67">
            <a:extLst>
              <a:ext uri="{FF2B5EF4-FFF2-40B4-BE49-F238E27FC236}">
                <a16:creationId xmlns:a16="http://schemas.microsoft.com/office/drawing/2014/main" id="{AB0CA4DC-3D60-B75F-714A-81E16208A34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945173" y="2381919"/>
            <a:ext cx="146514" cy="144260"/>
          </a:xfrm>
          <a:prstGeom prst="rect">
            <a:avLst/>
          </a:prstGeom>
        </p:spPr>
      </p:pic>
      <p:pic>
        <p:nvPicPr>
          <p:cNvPr id="69" name="Bild 68">
            <a:extLst>
              <a:ext uri="{FF2B5EF4-FFF2-40B4-BE49-F238E27FC236}">
                <a16:creationId xmlns:a16="http://schemas.microsoft.com/office/drawing/2014/main" id="{699FB1A2-926E-A744-B43F-7D84135FDDB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687219" y="2645580"/>
            <a:ext cx="180279" cy="180279"/>
          </a:xfrm>
          <a:prstGeom prst="rect">
            <a:avLst/>
          </a:prstGeom>
        </p:spPr>
      </p:pic>
      <p:pic>
        <p:nvPicPr>
          <p:cNvPr id="78" name="Bild 77">
            <a:extLst>
              <a:ext uri="{FF2B5EF4-FFF2-40B4-BE49-F238E27FC236}">
                <a16:creationId xmlns:a16="http://schemas.microsoft.com/office/drawing/2014/main" id="{45848936-D12A-B09F-C9FE-EC81A546AD24}"/>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235221" y="1845212"/>
            <a:ext cx="180279" cy="180279"/>
          </a:xfrm>
          <a:prstGeom prst="rect">
            <a:avLst/>
          </a:prstGeom>
        </p:spPr>
      </p:pic>
      <p:pic>
        <p:nvPicPr>
          <p:cNvPr id="79" name="Bild 78">
            <a:extLst>
              <a:ext uri="{FF2B5EF4-FFF2-40B4-BE49-F238E27FC236}">
                <a16:creationId xmlns:a16="http://schemas.microsoft.com/office/drawing/2014/main" id="{08F762F7-AB8F-35D5-7E6C-467C7851D558}"/>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493176" y="1850196"/>
            <a:ext cx="146514" cy="144260"/>
          </a:xfrm>
          <a:prstGeom prst="rect">
            <a:avLst/>
          </a:prstGeom>
        </p:spPr>
      </p:pic>
      <p:pic>
        <p:nvPicPr>
          <p:cNvPr id="80" name="Bild 79">
            <a:extLst>
              <a:ext uri="{FF2B5EF4-FFF2-40B4-BE49-F238E27FC236}">
                <a16:creationId xmlns:a16="http://schemas.microsoft.com/office/drawing/2014/main" id="{FFD7F471-05A7-A0F0-DF03-9CA91FEE153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235221" y="1575855"/>
            <a:ext cx="180279" cy="180279"/>
          </a:xfrm>
          <a:prstGeom prst="rect">
            <a:avLst/>
          </a:prstGeom>
        </p:spPr>
      </p:pic>
      <p:pic>
        <p:nvPicPr>
          <p:cNvPr id="83" name="Bild 82">
            <a:extLst>
              <a:ext uri="{FF2B5EF4-FFF2-40B4-BE49-F238E27FC236}">
                <a16:creationId xmlns:a16="http://schemas.microsoft.com/office/drawing/2014/main" id="{7B75908F-7BC6-7247-1428-4F95430D08E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235221" y="2111714"/>
            <a:ext cx="180279" cy="180279"/>
          </a:xfrm>
          <a:prstGeom prst="rect">
            <a:avLst/>
          </a:prstGeom>
        </p:spPr>
      </p:pic>
      <p:pic>
        <p:nvPicPr>
          <p:cNvPr id="84" name="Bild 83">
            <a:extLst>
              <a:ext uri="{FF2B5EF4-FFF2-40B4-BE49-F238E27FC236}">
                <a16:creationId xmlns:a16="http://schemas.microsoft.com/office/drawing/2014/main" id="{82AEFE6A-E92A-D74D-5A3F-7FFD02F42DB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235221" y="2376935"/>
            <a:ext cx="180279" cy="180279"/>
          </a:xfrm>
          <a:prstGeom prst="rect">
            <a:avLst/>
          </a:prstGeom>
        </p:spPr>
      </p:pic>
      <p:pic>
        <p:nvPicPr>
          <p:cNvPr id="85" name="Bild 84">
            <a:extLst>
              <a:ext uri="{FF2B5EF4-FFF2-40B4-BE49-F238E27FC236}">
                <a16:creationId xmlns:a16="http://schemas.microsoft.com/office/drawing/2014/main" id="{F3C4697A-0EA6-3420-90DB-D7BC449FB2D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756153" y="1845212"/>
            <a:ext cx="180279" cy="180279"/>
          </a:xfrm>
          <a:prstGeom prst="rect">
            <a:avLst/>
          </a:prstGeom>
        </p:spPr>
      </p:pic>
      <p:pic>
        <p:nvPicPr>
          <p:cNvPr id="86" name="Bild 85">
            <a:extLst>
              <a:ext uri="{FF2B5EF4-FFF2-40B4-BE49-F238E27FC236}">
                <a16:creationId xmlns:a16="http://schemas.microsoft.com/office/drawing/2014/main" id="{3B7F0812-CD33-6396-C3B7-ABB9EE64D40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756153" y="2111714"/>
            <a:ext cx="180279" cy="180279"/>
          </a:xfrm>
          <a:prstGeom prst="rect">
            <a:avLst/>
          </a:prstGeom>
        </p:spPr>
      </p:pic>
      <p:pic>
        <p:nvPicPr>
          <p:cNvPr id="88" name="Bild 87">
            <a:extLst>
              <a:ext uri="{FF2B5EF4-FFF2-40B4-BE49-F238E27FC236}">
                <a16:creationId xmlns:a16="http://schemas.microsoft.com/office/drawing/2014/main" id="{8EEF1B2D-F9AB-A0EE-718C-EBDD603879B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756153" y="2376935"/>
            <a:ext cx="180279" cy="180279"/>
          </a:xfrm>
          <a:prstGeom prst="rect">
            <a:avLst/>
          </a:prstGeom>
        </p:spPr>
      </p:pic>
      <p:pic>
        <p:nvPicPr>
          <p:cNvPr id="89" name="Bild 88">
            <a:extLst>
              <a:ext uri="{FF2B5EF4-FFF2-40B4-BE49-F238E27FC236}">
                <a16:creationId xmlns:a16="http://schemas.microsoft.com/office/drawing/2014/main" id="{93DBE521-5C04-4D37-16D4-54339902FDB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756153" y="2645580"/>
            <a:ext cx="180279" cy="180279"/>
          </a:xfrm>
          <a:prstGeom prst="rect">
            <a:avLst/>
          </a:prstGeom>
        </p:spPr>
      </p:pic>
      <p:pic>
        <p:nvPicPr>
          <p:cNvPr id="90" name="Bild 89">
            <a:extLst>
              <a:ext uri="{FF2B5EF4-FFF2-40B4-BE49-F238E27FC236}">
                <a16:creationId xmlns:a16="http://schemas.microsoft.com/office/drawing/2014/main" id="{4543DA9D-4D6C-B8C2-E7A1-64F45732C12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3300524" y="2111714"/>
            <a:ext cx="180279" cy="180279"/>
          </a:xfrm>
          <a:prstGeom prst="rect">
            <a:avLst/>
          </a:prstGeom>
        </p:spPr>
      </p:pic>
      <p:pic>
        <p:nvPicPr>
          <p:cNvPr id="91" name="Bild 90">
            <a:extLst>
              <a:ext uri="{FF2B5EF4-FFF2-40B4-BE49-F238E27FC236}">
                <a16:creationId xmlns:a16="http://schemas.microsoft.com/office/drawing/2014/main" id="{34A81DE6-5F09-920D-EB1F-079E550C161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3300524" y="2376935"/>
            <a:ext cx="180279" cy="180279"/>
          </a:xfrm>
          <a:prstGeom prst="rect">
            <a:avLst/>
          </a:prstGeom>
        </p:spPr>
      </p:pic>
      <p:pic>
        <p:nvPicPr>
          <p:cNvPr id="92" name="Bild 91">
            <a:extLst>
              <a:ext uri="{FF2B5EF4-FFF2-40B4-BE49-F238E27FC236}">
                <a16:creationId xmlns:a16="http://schemas.microsoft.com/office/drawing/2014/main" id="{FEDE02EF-6E3C-381B-374B-3145AF06A709}"/>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071089" y="1850196"/>
            <a:ext cx="146514" cy="144260"/>
          </a:xfrm>
          <a:prstGeom prst="rect">
            <a:avLst/>
          </a:prstGeom>
        </p:spPr>
      </p:pic>
      <p:pic>
        <p:nvPicPr>
          <p:cNvPr id="93" name="Bild 92">
            <a:extLst>
              <a:ext uri="{FF2B5EF4-FFF2-40B4-BE49-F238E27FC236}">
                <a16:creationId xmlns:a16="http://schemas.microsoft.com/office/drawing/2014/main" id="{9F0CA889-CC1A-AA0A-FAD0-E2883EEDC997}"/>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071089" y="2116697"/>
            <a:ext cx="146514" cy="144260"/>
          </a:xfrm>
          <a:prstGeom prst="rect">
            <a:avLst/>
          </a:prstGeom>
        </p:spPr>
      </p:pic>
      <p:pic>
        <p:nvPicPr>
          <p:cNvPr id="94" name="Bild 93">
            <a:extLst>
              <a:ext uri="{FF2B5EF4-FFF2-40B4-BE49-F238E27FC236}">
                <a16:creationId xmlns:a16="http://schemas.microsoft.com/office/drawing/2014/main" id="{BEDB7259-02C4-6CFE-7B40-114BEFDCAF84}"/>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071089" y="2381919"/>
            <a:ext cx="146514" cy="144260"/>
          </a:xfrm>
          <a:prstGeom prst="rect">
            <a:avLst/>
          </a:prstGeom>
        </p:spPr>
      </p:pic>
      <p:pic>
        <p:nvPicPr>
          <p:cNvPr id="95" name="Bild 94">
            <a:extLst>
              <a:ext uri="{FF2B5EF4-FFF2-40B4-BE49-F238E27FC236}">
                <a16:creationId xmlns:a16="http://schemas.microsoft.com/office/drawing/2014/main" id="{A3D2A0B9-490C-F083-6BD1-537C23072D1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071089" y="2658041"/>
            <a:ext cx="146514" cy="144260"/>
          </a:xfrm>
          <a:prstGeom prst="rect">
            <a:avLst/>
          </a:prstGeom>
        </p:spPr>
      </p:pic>
      <p:pic>
        <p:nvPicPr>
          <p:cNvPr id="96" name="Bild 95">
            <a:extLst>
              <a:ext uri="{FF2B5EF4-FFF2-40B4-BE49-F238E27FC236}">
                <a16:creationId xmlns:a16="http://schemas.microsoft.com/office/drawing/2014/main" id="{3EE42E26-56BA-8BD1-B470-2CD667A0A4E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616173" y="2116697"/>
            <a:ext cx="146514" cy="144260"/>
          </a:xfrm>
          <a:prstGeom prst="rect">
            <a:avLst/>
          </a:prstGeom>
        </p:spPr>
      </p:pic>
      <p:pic>
        <p:nvPicPr>
          <p:cNvPr id="97" name="Bild 96">
            <a:extLst>
              <a:ext uri="{FF2B5EF4-FFF2-40B4-BE49-F238E27FC236}">
                <a16:creationId xmlns:a16="http://schemas.microsoft.com/office/drawing/2014/main" id="{DECF6D1E-5560-A2B3-352E-450AE96A9914}"/>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4892124" y="1845212"/>
            <a:ext cx="180279" cy="180279"/>
          </a:xfrm>
          <a:prstGeom prst="rect">
            <a:avLst/>
          </a:prstGeom>
        </p:spPr>
      </p:pic>
      <p:pic>
        <p:nvPicPr>
          <p:cNvPr id="98" name="Bild 97">
            <a:extLst>
              <a:ext uri="{FF2B5EF4-FFF2-40B4-BE49-F238E27FC236}">
                <a16:creationId xmlns:a16="http://schemas.microsoft.com/office/drawing/2014/main" id="{79B0D5DF-400D-F9BE-BA33-B20FF1B14798}"/>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4892124" y="2111714"/>
            <a:ext cx="180279" cy="180279"/>
          </a:xfrm>
          <a:prstGeom prst="rect">
            <a:avLst/>
          </a:prstGeom>
        </p:spPr>
      </p:pic>
      <p:pic>
        <p:nvPicPr>
          <p:cNvPr id="99" name="Bild 98">
            <a:extLst>
              <a:ext uri="{FF2B5EF4-FFF2-40B4-BE49-F238E27FC236}">
                <a16:creationId xmlns:a16="http://schemas.microsoft.com/office/drawing/2014/main" id="{AAE54620-44F7-182B-4F6F-79093D613B7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4892124" y="2376935"/>
            <a:ext cx="180279" cy="180279"/>
          </a:xfrm>
          <a:prstGeom prst="rect">
            <a:avLst/>
          </a:prstGeom>
        </p:spPr>
      </p:pic>
      <p:pic>
        <p:nvPicPr>
          <p:cNvPr id="100" name="Bild 99">
            <a:extLst>
              <a:ext uri="{FF2B5EF4-FFF2-40B4-BE49-F238E27FC236}">
                <a16:creationId xmlns:a16="http://schemas.microsoft.com/office/drawing/2014/main" id="{984D77D0-AE0D-35E7-E996-281DF59A517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436496" y="1845212"/>
            <a:ext cx="180279" cy="180279"/>
          </a:xfrm>
          <a:prstGeom prst="rect">
            <a:avLst/>
          </a:prstGeom>
        </p:spPr>
      </p:pic>
      <p:pic>
        <p:nvPicPr>
          <p:cNvPr id="101" name="Bild 100">
            <a:extLst>
              <a:ext uri="{FF2B5EF4-FFF2-40B4-BE49-F238E27FC236}">
                <a16:creationId xmlns:a16="http://schemas.microsoft.com/office/drawing/2014/main" id="{952B17D6-7354-D14E-D7F2-12EE0F681239}"/>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668466" y="1850196"/>
            <a:ext cx="146514" cy="144260"/>
          </a:xfrm>
          <a:prstGeom prst="rect">
            <a:avLst/>
          </a:prstGeom>
        </p:spPr>
      </p:pic>
      <p:pic>
        <p:nvPicPr>
          <p:cNvPr id="102" name="Bild 101">
            <a:extLst>
              <a:ext uri="{FF2B5EF4-FFF2-40B4-BE49-F238E27FC236}">
                <a16:creationId xmlns:a16="http://schemas.microsoft.com/office/drawing/2014/main" id="{5986E05D-304E-ED9E-B758-8A161F173A7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436496" y="2376935"/>
            <a:ext cx="180279" cy="180279"/>
          </a:xfrm>
          <a:prstGeom prst="rect">
            <a:avLst/>
          </a:prstGeom>
        </p:spPr>
      </p:pic>
      <p:pic>
        <p:nvPicPr>
          <p:cNvPr id="103" name="Bild 102">
            <a:extLst>
              <a:ext uri="{FF2B5EF4-FFF2-40B4-BE49-F238E27FC236}">
                <a16:creationId xmlns:a16="http://schemas.microsoft.com/office/drawing/2014/main" id="{E3015ACD-5432-141A-661D-BF808E775978}"/>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436496" y="2645580"/>
            <a:ext cx="180279" cy="180279"/>
          </a:xfrm>
          <a:prstGeom prst="rect">
            <a:avLst/>
          </a:prstGeom>
        </p:spPr>
      </p:pic>
      <p:pic>
        <p:nvPicPr>
          <p:cNvPr id="104" name="Bild 103">
            <a:extLst>
              <a:ext uri="{FF2B5EF4-FFF2-40B4-BE49-F238E27FC236}">
                <a16:creationId xmlns:a16="http://schemas.microsoft.com/office/drawing/2014/main" id="{66C4A021-A4A2-1964-5A08-34DF3793B6A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436495" y="2111714"/>
            <a:ext cx="180279" cy="180279"/>
          </a:xfrm>
          <a:prstGeom prst="rect">
            <a:avLst/>
          </a:prstGeom>
        </p:spPr>
      </p:pic>
      <p:pic>
        <p:nvPicPr>
          <p:cNvPr id="106" name="Bild 105">
            <a:extLst>
              <a:ext uri="{FF2B5EF4-FFF2-40B4-BE49-F238E27FC236}">
                <a16:creationId xmlns:a16="http://schemas.microsoft.com/office/drawing/2014/main" id="{9D881FF7-8DDC-B710-EE78-52828C38BCC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948684" y="1845212"/>
            <a:ext cx="180279" cy="180279"/>
          </a:xfrm>
          <a:prstGeom prst="rect">
            <a:avLst/>
          </a:prstGeom>
        </p:spPr>
      </p:pic>
      <p:pic>
        <p:nvPicPr>
          <p:cNvPr id="107" name="Bild 106">
            <a:extLst>
              <a:ext uri="{FF2B5EF4-FFF2-40B4-BE49-F238E27FC236}">
                <a16:creationId xmlns:a16="http://schemas.microsoft.com/office/drawing/2014/main" id="{7652677C-E2BF-8FFF-27FE-BF754CDAB81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948684" y="2111714"/>
            <a:ext cx="180279" cy="180279"/>
          </a:xfrm>
          <a:prstGeom prst="rect">
            <a:avLst/>
          </a:prstGeom>
        </p:spPr>
      </p:pic>
      <p:pic>
        <p:nvPicPr>
          <p:cNvPr id="108" name="Bild 107">
            <a:extLst>
              <a:ext uri="{FF2B5EF4-FFF2-40B4-BE49-F238E27FC236}">
                <a16:creationId xmlns:a16="http://schemas.microsoft.com/office/drawing/2014/main" id="{BBA32755-4B4F-40AD-B237-C48518C702A8}"/>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203709" y="2116697"/>
            <a:ext cx="146514" cy="144260"/>
          </a:xfrm>
          <a:prstGeom prst="rect">
            <a:avLst/>
          </a:prstGeom>
        </p:spPr>
      </p:pic>
      <p:pic>
        <p:nvPicPr>
          <p:cNvPr id="109" name="Bild 108">
            <a:extLst>
              <a:ext uri="{FF2B5EF4-FFF2-40B4-BE49-F238E27FC236}">
                <a16:creationId xmlns:a16="http://schemas.microsoft.com/office/drawing/2014/main" id="{C3CE2733-C025-329C-8343-1B0AD467BE5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948684" y="2376935"/>
            <a:ext cx="180279" cy="180279"/>
          </a:xfrm>
          <a:prstGeom prst="rect">
            <a:avLst/>
          </a:prstGeom>
        </p:spPr>
      </p:pic>
      <p:pic>
        <p:nvPicPr>
          <p:cNvPr id="110" name="Bild 109">
            <a:extLst>
              <a:ext uri="{FF2B5EF4-FFF2-40B4-BE49-F238E27FC236}">
                <a16:creationId xmlns:a16="http://schemas.microsoft.com/office/drawing/2014/main" id="{73ADA283-CC5C-97F3-BEDB-C5FDF87D777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203709" y="2381919"/>
            <a:ext cx="146514" cy="144260"/>
          </a:xfrm>
          <a:prstGeom prst="rect">
            <a:avLst/>
          </a:prstGeom>
        </p:spPr>
      </p:pic>
      <p:pic>
        <p:nvPicPr>
          <p:cNvPr id="111" name="Bild 110">
            <a:extLst>
              <a:ext uri="{FF2B5EF4-FFF2-40B4-BE49-F238E27FC236}">
                <a16:creationId xmlns:a16="http://schemas.microsoft.com/office/drawing/2014/main" id="{8C7CC05D-6303-DBC2-3F43-0940DB31B1D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5948684" y="2645580"/>
            <a:ext cx="180279" cy="180279"/>
          </a:xfrm>
          <a:prstGeom prst="rect">
            <a:avLst/>
          </a:prstGeom>
        </p:spPr>
      </p:pic>
      <p:sp>
        <p:nvSpPr>
          <p:cNvPr id="25" name="Title 6">
            <a:extLst>
              <a:ext uri="{FF2B5EF4-FFF2-40B4-BE49-F238E27FC236}">
                <a16:creationId xmlns:a16="http://schemas.microsoft.com/office/drawing/2014/main" id="{734B130D-171C-A276-45C2-536FA3EB8318}"/>
              </a:ext>
            </a:extLst>
          </p:cNvPr>
          <p:cNvSpPr txBox="1">
            <a:spLocks/>
          </p:cNvSpPr>
          <p:nvPr/>
        </p:nvSpPr>
        <p:spPr>
          <a:xfrm>
            <a:off x="434788" y="546676"/>
            <a:ext cx="6117291" cy="313181"/>
          </a:xfrm>
          <a:prstGeom prst="rect">
            <a:avLst/>
          </a:prstGeom>
        </p:spPr>
        <p:txBody>
          <a:bodyPr vert="horz"/>
          <a:lstStyle>
            <a:lvl1pPr algn="l" defTabSz="967710" rtl="0" eaLnBrk="1" latinLnBrk="0" hangingPunct="1">
              <a:lnSpc>
                <a:spcPct val="100000"/>
              </a:lnSpc>
              <a:spcBef>
                <a:spcPct val="0"/>
              </a:spcBef>
              <a:buNone/>
              <a:defRPr lang="en-US" sz="2400" b="0" kern="1200" smtClean="0">
                <a:solidFill>
                  <a:schemeClr val="tx1"/>
                </a:solidFill>
                <a:latin typeface="+mj-lt"/>
                <a:ea typeface="+mj-ea"/>
                <a:cs typeface="+mn-cs"/>
              </a:defRPr>
            </a:lvl1pPr>
          </a:lstStyle>
          <a:p>
            <a:pPr defTabSz="548575">
              <a:defRPr/>
            </a:pPr>
            <a:r>
              <a:rPr lang="pt-BR" sz="1361">
                <a:solidFill>
                  <a:srgbClr val="000000"/>
                </a:solidFill>
                <a:latin typeface="Volvo Novum Medium"/>
              </a:rPr>
              <a:t>Volvo CE – </a:t>
            </a:r>
            <a:r>
              <a:rPr lang="pt-BR" sz="1361" err="1">
                <a:solidFill>
                  <a:srgbClr val="000000"/>
                </a:solidFill>
                <a:latin typeface="Volvo Novum Medium"/>
              </a:rPr>
              <a:t>product</a:t>
            </a:r>
            <a:r>
              <a:rPr lang="pt-BR" sz="1361">
                <a:solidFill>
                  <a:srgbClr val="000000"/>
                </a:solidFill>
                <a:latin typeface="Volvo Novum Medium"/>
              </a:rPr>
              <a:t> portfolio coverage</a:t>
            </a:r>
          </a:p>
        </p:txBody>
      </p:sp>
      <p:sp>
        <p:nvSpPr>
          <p:cNvPr id="26" name="Text Placeholder 32">
            <a:extLst>
              <a:ext uri="{FF2B5EF4-FFF2-40B4-BE49-F238E27FC236}">
                <a16:creationId xmlns:a16="http://schemas.microsoft.com/office/drawing/2014/main" id="{F9B445BA-80EE-790E-9191-658B126E06EA}"/>
              </a:ext>
            </a:extLst>
          </p:cNvPr>
          <p:cNvSpPr txBox="1">
            <a:spLocks/>
          </p:cNvSpPr>
          <p:nvPr/>
        </p:nvSpPr>
        <p:spPr>
          <a:xfrm>
            <a:off x="434787" y="826344"/>
            <a:ext cx="6108353" cy="197965"/>
          </a:xfrm>
          <a:prstGeom prst="rect">
            <a:avLst/>
          </a:prstGeom>
        </p:spPr>
        <p:txBody>
          <a:bodyPr lIns="51838" tIns="25919" rIns="51838" bIns="25919" anchor="t"/>
          <a:lstStyle>
            <a:lvl1pPr marL="152400" indent="-152400" algn="l" defTabSz="967710" rtl="0" eaLnBrk="1" fontAlgn="base" latinLnBrk="0" hangingPunct="1">
              <a:lnSpc>
                <a:spcPct val="114000"/>
              </a:lnSpc>
              <a:spcBef>
                <a:spcPts val="952"/>
              </a:spcBef>
              <a:spcAft>
                <a:spcPts val="0"/>
              </a:spcAft>
              <a:buClr>
                <a:schemeClr val="accent1"/>
              </a:buClr>
              <a:buFont typeface="Arial" panose="020B0604020202020204" pitchFamily="34" charset="0"/>
              <a:buChar char="•"/>
              <a:defRPr lang="en-US" sz="1400" kern="1200" smtClean="0">
                <a:solidFill>
                  <a:schemeClr val="tx1"/>
                </a:solidFill>
                <a:latin typeface="+mn-lt"/>
                <a:ea typeface="Volvo Broad Pro" panose="02000606020000020004" pitchFamily="50" charset="0"/>
                <a:cs typeface="+mn-cs"/>
              </a:defRPr>
            </a:lvl1pPr>
            <a:lvl2pPr marL="328613" indent="-165100"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2pPr>
            <a:lvl3pPr marL="466725" indent="-127000" algn="l" defTabSz="967710" rtl="0" eaLnBrk="1" fontAlgn="base" latinLnBrk="0" hangingPunct="1">
              <a:lnSpc>
                <a:spcPct val="114000"/>
              </a:lnSpc>
              <a:spcBef>
                <a:spcPts val="952"/>
              </a:spcBef>
              <a:spcAft>
                <a:spcPts val="0"/>
              </a:spcAft>
              <a:buClr>
                <a:schemeClr val="accent1"/>
              </a:buClr>
              <a:buSzPct val="90000"/>
              <a:buFont typeface="Arial" panose="020B0604020202020204" pitchFamily="34" charset="0"/>
              <a:buChar char="•"/>
              <a:defRPr lang="en-US" sz="1200" kern="1200" smtClean="0">
                <a:solidFill>
                  <a:schemeClr val="tx1"/>
                </a:solidFill>
                <a:latin typeface="+mn-lt"/>
                <a:ea typeface="Volvo Broad Pro" panose="02000606020000020004" pitchFamily="50" charset="0"/>
                <a:cs typeface="+mn-cs"/>
              </a:defRPr>
            </a:lvl3pPr>
            <a:lvl4pPr marL="598488" indent="-134938"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4pPr>
            <a:lvl5pPr marL="730250" indent="-123825" algn="l" defTabSz="967710" rtl="0" eaLnBrk="1" latinLnBrk="0" hangingPunct="1">
              <a:lnSpc>
                <a:spcPct val="114000"/>
              </a:lnSpc>
              <a:spcBef>
                <a:spcPts val="952"/>
              </a:spcBef>
              <a:spcAft>
                <a:spcPts val="0"/>
              </a:spcAft>
              <a:buClr>
                <a:schemeClr val="accent1"/>
              </a:buClr>
              <a:buFont typeface="Arial" panose="020B0604020202020204" pitchFamily="34" charset="0"/>
              <a:buChar char="•"/>
              <a:defRPr sz="1200" kern="1200">
                <a:solidFill>
                  <a:schemeClr val="tx1"/>
                </a:solidFill>
                <a:latin typeface="+mn-lt"/>
                <a:ea typeface="Volvo Broad Pro" panose="02000606020000020004" pitchFamily="50" charset="0"/>
                <a:cs typeface="+mn-cs"/>
              </a:defRPr>
            </a:lvl5pPr>
            <a:lvl6pPr marL="266120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6pPr>
            <a:lvl7pPr marL="3145056"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7pPr>
            <a:lvl8pPr marL="3628911"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8pPr>
            <a:lvl9pPr marL="4112765" indent="-241927" algn="l" defTabSz="967710" rtl="0" eaLnBrk="1" latinLnBrk="0" hangingPunct="1">
              <a:spcBef>
                <a:spcPct val="20000"/>
              </a:spcBef>
              <a:buFont typeface="Volvo Novum" panose="020B0503040502060204" pitchFamily="34" charset="0"/>
              <a:buChar char="•"/>
              <a:defRPr sz="2117" kern="1200">
                <a:solidFill>
                  <a:schemeClr val="tx1"/>
                </a:solidFill>
                <a:latin typeface="+mn-lt"/>
                <a:ea typeface="+mn-ea"/>
                <a:cs typeface="+mn-cs"/>
              </a:defRPr>
            </a:lvl9pPr>
          </a:lstStyle>
          <a:p>
            <a:pPr marL="0" indent="0" defTabSz="548575">
              <a:spcBef>
                <a:spcPts val="540"/>
              </a:spcBef>
              <a:buClr>
                <a:srgbClr val="202A44"/>
              </a:buClr>
              <a:buNone/>
              <a:defRPr/>
            </a:pPr>
            <a:r>
              <a:rPr lang="en-US" sz="794">
                <a:solidFill>
                  <a:srgbClr val="000000"/>
                </a:solidFill>
                <a:latin typeface="Volvo Novum SemiLight"/>
              </a:rPr>
              <a:t>Platform structure and sub-platforms (sizes) for all three brands</a:t>
            </a:r>
          </a:p>
        </p:txBody>
      </p:sp>
      <p:sp>
        <p:nvSpPr>
          <p:cNvPr id="4" name="Date Placeholder 3">
            <a:extLst>
              <a:ext uri="{FF2B5EF4-FFF2-40B4-BE49-F238E27FC236}">
                <a16:creationId xmlns:a16="http://schemas.microsoft.com/office/drawing/2014/main" id="{F394F7BA-7B93-4A1B-A9FA-F0BBEC2DB54C}"/>
              </a:ext>
            </a:extLst>
          </p:cNvPr>
          <p:cNvSpPr>
            <a:spLocks noGrp="1"/>
          </p:cNvSpPr>
          <p:nvPr>
            <p:ph type="dt" sz="half" idx="12"/>
          </p:nvPr>
        </p:nvSpPr>
        <p:spPr/>
        <p:txBody>
          <a:bodyPr/>
          <a:lstStyle/>
          <a:p>
            <a:fld id="{2C467774-C364-40EB-AEEF-434015146E62}" type="datetime1">
              <a:rPr lang="en-US" smtClean="0"/>
              <a:t>2/27/2023</a:t>
            </a:fld>
            <a:endParaRPr lang="en-US"/>
          </a:p>
        </p:txBody>
      </p:sp>
    </p:spTree>
    <p:extLst>
      <p:ext uri="{BB962C8B-B14F-4D97-AF65-F5344CB8AC3E}">
        <p14:creationId xmlns:p14="http://schemas.microsoft.com/office/powerpoint/2010/main" val="1233232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EFEE50-6C79-426F-AE37-8C167703C1C1}"/>
              </a:ext>
            </a:extLst>
          </p:cNvPr>
          <p:cNvSpPr>
            <a:spLocks noGrp="1"/>
          </p:cNvSpPr>
          <p:nvPr>
            <p:ph type="dt" sz="half" idx="10"/>
          </p:nvPr>
        </p:nvSpPr>
        <p:spPr/>
        <p:txBody>
          <a:bodyPr/>
          <a:lstStyle/>
          <a:p>
            <a:fld id="{775A69C2-C8DC-4E04-8F5D-569E2F031EF1}" type="datetime1">
              <a:rPr lang="en-US" smtClean="0"/>
              <a:t>2/27/2023</a:t>
            </a:fld>
            <a:endParaRPr lang="en-US"/>
          </a:p>
        </p:txBody>
      </p:sp>
      <p:sp>
        <p:nvSpPr>
          <p:cNvPr id="7" name="Footer Placeholder 6">
            <a:extLst>
              <a:ext uri="{FF2B5EF4-FFF2-40B4-BE49-F238E27FC236}">
                <a16:creationId xmlns:a16="http://schemas.microsoft.com/office/drawing/2014/main" id="{85565B0E-ADC7-4587-85C2-900E5078DBB8}"/>
              </a:ext>
            </a:extLst>
          </p:cNvPr>
          <p:cNvSpPr>
            <a:spLocks noGrp="1"/>
          </p:cNvSpPr>
          <p:nvPr>
            <p:ph type="ftr" sz="quarter" idx="11"/>
          </p:nvPr>
        </p:nvSpPr>
        <p:spPr/>
        <p:txBody>
          <a:bodyPr/>
          <a:lstStyle/>
          <a:p>
            <a:r>
              <a:rPr lang="it-IT" altLang="zh-CN"/>
              <a:t>Volvo CE - Company Presentation</a:t>
            </a:r>
            <a:endParaRPr lang="en-US"/>
          </a:p>
        </p:txBody>
      </p:sp>
      <p:sp>
        <p:nvSpPr>
          <p:cNvPr id="5" name="Slide Number Placeholder 4">
            <a:extLst>
              <a:ext uri="{FF2B5EF4-FFF2-40B4-BE49-F238E27FC236}">
                <a16:creationId xmlns:a16="http://schemas.microsoft.com/office/drawing/2014/main" id="{A95DFA6C-E581-4910-96FF-B613E78746FC}"/>
              </a:ext>
            </a:extLst>
          </p:cNvPr>
          <p:cNvSpPr>
            <a:spLocks noGrp="1"/>
          </p:cNvSpPr>
          <p:nvPr>
            <p:ph type="sldNum" sz="quarter" idx="12"/>
          </p:nvPr>
        </p:nvSpPr>
        <p:spPr/>
        <p:txBody>
          <a:bodyPr/>
          <a:lstStyle/>
          <a:p>
            <a:fld id="{F4BB9EDD-1740-4E4A-8601-A7D0893F42E6}" type="slidenum">
              <a:rPr lang="en-US" smtClean="0"/>
              <a:pPr/>
              <a:t>9</a:t>
            </a:fld>
            <a:endParaRPr lang="en-US"/>
          </a:p>
        </p:txBody>
      </p:sp>
      <p:sp>
        <p:nvSpPr>
          <p:cNvPr id="4" name="Title 3">
            <a:extLst>
              <a:ext uri="{FF2B5EF4-FFF2-40B4-BE49-F238E27FC236}">
                <a16:creationId xmlns:a16="http://schemas.microsoft.com/office/drawing/2014/main" id="{A59F91F6-31A4-48A3-AFE3-E159A5ADFE4B}"/>
              </a:ext>
            </a:extLst>
          </p:cNvPr>
          <p:cNvSpPr>
            <a:spLocks noGrp="1"/>
          </p:cNvSpPr>
          <p:nvPr>
            <p:ph type="title"/>
          </p:nvPr>
        </p:nvSpPr>
        <p:spPr/>
        <p:txBody>
          <a:bodyPr/>
          <a:lstStyle/>
          <a:p>
            <a:r>
              <a:rPr lang="en-GB">
                <a:solidFill>
                  <a:srgbClr val="000000"/>
                </a:solidFill>
                <a:latin typeface="Volvo Novum Medium"/>
              </a:rPr>
              <a:t>Global footprint</a:t>
            </a:r>
            <a:endParaRPr lang="nl-BE" sz="1134"/>
          </a:p>
        </p:txBody>
      </p:sp>
      <p:grpSp>
        <p:nvGrpSpPr>
          <p:cNvPr id="12" name="Grupp 11">
            <a:extLst>
              <a:ext uri="{FF2B5EF4-FFF2-40B4-BE49-F238E27FC236}">
                <a16:creationId xmlns:a16="http://schemas.microsoft.com/office/drawing/2014/main" id="{77F26497-CD4D-594E-B7F6-25118FD2DEEC}"/>
              </a:ext>
            </a:extLst>
          </p:cNvPr>
          <p:cNvGrpSpPr/>
          <p:nvPr/>
        </p:nvGrpSpPr>
        <p:grpSpPr>
          <a:xfrm>
            <a:off x="547236" y="579452"/>
            <a:ext cx="5718322" cy="2884308"/>
            <a:chOff x="965113" y="1022195"/>
            <a:chExt cx="10086820" cy="5087766"/>
          </a:xfrm>
        </p:grpSpPr>
        <p:grpSp>
          <p:nvGrpSpPr>
            <p:cNvPr id="10" name="Grupp 9">
              <a:extLst>
                <a:ext uri="{FF2B5EF4-FFF2-40B4-BE49-F238E27FC236}">
                  <a16:creationId xmlns:a16="http://schemas.microsoft.com/office/drawing/2014/main" id="{5DF1A264-2932-74CC-890F-A10793011EE7}"/>
                </a:ext>
              </a:extLst>
            </p:cNvPr>
            <p:cNvGrpSpPr/>
            <p:nvPr/>
          </p:nvGrpSpPr>
          <p:grpSpPr>
            <a:xfrm>
              <a:off x="965113" y="1022195"/>
              <a:ext cx="10086820" cy="5087766"/>
              <a:chOff x="965113" y="1022195"/>
              <a:chExt cx="10086820" cy="5087766"/>
            </a:xfrm>
          </p:grpSpPr>
          <p:pic>
            <p:nvPicPr>
              <p:cNvPr id="155" name="Bild 3">
                <a:extLst>
                  <a:ext uri="{FF2B5EF4-FFF2-40B4-BE49-F238E27FC236}">
                    <a16:creationId xmlns:a16="http://schemas.microsoft.com/office/drawing/2014/main" id="{71DF6CC6-33CD-466E-AF48-BACA072B18D7}"/>
                  </a:ext>
                </a:extLst>
              </p:cNvPr>
              <p:cNvPicPr>
                <a:picLocks noChangeAspect="1"/>
              </p:cNvPicPr>
              <p:nvPr/>
            </p:nvPicPr>
            <p:blipFill rotWithShape="1">
              <a:blip r:embed="rId63" cstate="email">
                <a:duotone>
                  <a:srgbClr val="8DC9BF">
                    <a:shade val="45000"/>
                    <a:satMod val="135000"/>
                  </a:srgbClr>
                  <a:prstClr val="white"/>
                </a:duotone>
                <a:extLst>
                  <a:ext uri="{28A0092B-C50C-407E-A947-70E740481C1C}">
                    <a14:useLocalDpi xmlns:a14="http://schemas.microsoft.com/office/drawing/2010/main"/>
                  </a:ext>
                </a:extLst>
              </a:blip>
              <a:srcRect/>
              <a:stretch/>
            </p:blipFill>
            <p:spPr>
              <a:xfrm>
                <a:off x="1532894" y="1722243"/>
                <a:ext cx="8589457" cy="4244202"/>
              </a:xfrm>
              <a:prstGeom prst="rect">
                <a:avLst/>
              </a:prstGeom>
              <a:ln>
                <a:noFill/>
              </a:ln>
            </p:spPr>
          </p:pic>
          <p:cxnSp>
            <p:nvCxnSpPr>
              <p:cNvPr id="156" name="Straight Arrow Connector 155">
                <a:extLst>
                  <a:ext uri="{FF2B5EF4-FFF2-40B4-BE49-F238E27FC236}">
                    <a16:creationId xmlns:a16="http://schemas.microsoft.com/office/drawing/2014/main" id="{42A2A527-98C3-46C8-8753-6CDEC0AC853D}"/>
                  </a:ext>
                </a:extLst>
              </p:cNvPr>
              <p:cNvCxnSpPr>
                <a:stCxn id="211" idx="2"/>
              </p:cNvCxnSpPr>
              <p:nvPr/>
            </p:nvCxnSpPr>
            <p:spPr>
              <a:xfrm flipH="1">
                <a:off x="2747679" y="4978374"/>
                <a:ext cx="1717332" cy="2767"/>
              </a:xfrm>
              <a:prstGeom prst="straightConnector1">
                <a:avLst/>
              </a:prstGeom>
              <a:noFill/>
              <a:ln w="9525" cap="flat" cmpd="sng" algn="ctr">
                <a:solidFill>
                  <a:srgbClr val="678C96"/>
                </a:solidFill>
                <a:prstDash val="solid"/>
                <a:headEnd type="none" w="med" len="med"/>
                <a:tailEnd type="triangle"/>
              </a:ln>
              <a:effectLst/>
            </p:spPr>
          </p:cxnSp>
          <p:cxnSp>
            <p:nvCxnSpPr>
              <p:cNvPr id="157" name="Straight Connector 156">
                <a:extLst>
                  <a:ext uri="{FF2B5EF4-FFF2-40B4-BE49-F238E27FC236}">
                    <a16:creationId xmlns:a16="http://schemas.microsoft.com/office/drawing/2014/main" id="{92870873-D78F-428E-9422-FA96A15658A5}"/>
                  </a:ext>
                </a:extLst>
              </p:cNvPr>
              <p:cNvCxnSpPr/>
              <p:nvPr/>
            </p:nvCxnSpPr>
            <p:spPr>
              <a:xfrm>
                <a:off x="8165988" y="2059889"/>
                <a:ext cx="373793" cy="0"/>
              </a:xfrm>
              <a:prstGeom prst="line">
                <a:avLst/>
              </a:prstGeom>
              <a:noFill/>
              <a:ln w="9525" cap="flat" cmpd="sng" algn="ctr">
                <a:solidFill>
                  <a:srgbClr val="678C96"/>
                </a:solidFill>
                <a:prstDash val="solid"/>
                <a:headEnd type="none" w="med" len="med"/>
                <a:tailEnd type="triangle"/>
              </a:ln>
              <a:effectLst/>
            </p:spPr>
          </p:cxnSp>
          <p:cxnSp>
            <p:nvCxnSpPr>
              <p:cNvPr id="158" name="Straight Connector 157">
                <a:extLst>
                  <a:ext uri="{FF2B5EF4-FFF2-40B4-BE49-F238E27FC236}">
                    <a16:creationId xmlns:a16="http://schemas.microsoft.com/office/drawing/2014/main" id="{D448C6E7-906D-428C-9152-574744E8563B}"/>
                  </a:ext>
                </a:extLst>
              </p:cNvPr>
              <p:cNvCxnSpPr>
                <a:stCxn id="291" idx="3"/>
              </p:cNvCxnSpPr>
              <p:nvPr/>
            </p:nvCxnSpPr>
            <p:spPr>
              <a:xfrm>
                <a:off x="8165988" y="1340510"/>
                <a:ext cx="373793" cy="0"/>
              </a:xfrm>
              <a:prstGeom prst="line">
                <a:avLst/>
              </a:prstGeom>
              <a:noFill/>
              <a:ln w="9525" cap="flat" cmpd="sng" algn="ctr">
                <a:solidFill>
                  <a:srgbClr val="678C96"/>
                </a:solidFill>
                <a:prstDash val="solid"/>
                <a:headEnd type="none" w="med" len="med"/>
                <a:tailEnd type="triangle"/>
              </a:ln>
              <a:effectLst/>
            </p:spPr>
          </p:cxnSp>
          <p:sp>
            <p:nvSpPr>
              <p:cNvPr id="159" name="Oval 158">
                <a:extLst>
                  <a:ext uri="{FF2B5EF4-FFF2-40B4-BE49-F238E27FC236}">
                    <a16:creationId xmlns:a16="http://schemas.microsoft.com/office/drawing/2014/main" id="{E571944B-41FC-46C5-A58E-2F782B47CB74}"/>
                  </a:ext>
                </a:extLst>
              </p:cNvPr>
              <p:cNvSpPr/>
              <p:nvPr>
                <p:custDataLst>
                  <p:tags r:id="rId1"/>
                </p:custDataLst>
              </p:nvPr>
            </p:nvSpPr>
            <p:spPr bwMode="auto">
              <a:xfrm>
                <a:off x="5912597" y="2916859"/>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0" name="Oval 159">
                <a:extLst>
                  <a:ext uri="{FF2B5EF4-FFF2-40B4-BE49-F238E27FC236}">
                    <a16:creationId xmlns:a16="http://schemas.microsoft.com/office/drawing/2014/main" id="{52732EE2-B564-48DF-BFD8-2E895CAC1692}"/>
                  </a:ext>
                </a:extLst>
              </p:cNvPr>
              <p:cNvSpPr/>
              <p:nvPr>
                <p:custDataLst>
                  <p:tags r:id="rId2"/>
                </p:custDataLst>
              </p:nvPr>
            </p:nvSpPr>
            <p:spPr bwMode="auto">
              <a:xfrm>
                <a:off x="5793226" y="3384423"/>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1" name="Oval 160">
                <a:extLst>
                  <a:ext uri="{FF2B5EF4-FFF2-40B4-BE49-F238E27FC236}">
                    <a16:creationId xmlns:a16="http://schemas.microsoft.com/office/drawing/2014/main" id="{BFA0FC2F-DDDE-453B-A502-2273BC7A1090}"/>
                  </a:ext>
                </a:extLst>
              </p:cNvPr>
              <p:cNvSpPr/>
              <p:nvPr>
                <p:custDataLst>
                  <p:tags r:id="rId3"/>
                </p:custDataLst>
              </p:nvPr>
            </p:nvSpPr>
            <p:spPr bwMode="auto">
              <a:xfrm>
                <a:off x="5815555" y="3289123"/>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2" name="Oval 161">
                <a:extLst>
                  <a:ext uri="{FF2B5EF4-FFF2-40B4-BE49-F238E27FC236}">
                    <a16:creationId xmlns:a16="http://schemas.microsoft.com/office/drawing/2014/main" id="{D0958761-B04D-48C9-8288-9BB7994B648F}"/>
                  </a:ext>
                </a:extLst>
              </p:cNvPr>
              <p:cNvSpPr/>
              <p:nvPr>
                <p:custDataLst>
                  <p:tags r:id="rId4"/>
                </p:custDataLst>
              </p:nvPr>
            </p:nvSpPr>
            <p:spPr bwMode="auto">
              <a:xfrm>
                <a:off x="3772703" y="3556613"/>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3" name="Oval 162">
                <a:extLst>
                  <a:ext uri="{FF2B5EF4-FFF2-40B4-BE49-F238E27FC236}">
                    <a16:creationId xmlns:a16="http://schemas.microsoft.com/office/drawing/2014/main" id="{A9824576-7AE1-458D-9F55-8896E5FE0A92}"/>
                  </a:ext>
                </a:extLst>
              </p:cNvPr>
              <p:cNvSpPr/>
              <p:nvPr>
                <p:custDataLst>
                  <p:tags r:id="rId5"/>
                </p:custDataLst>
              </p:nvPr>
            </p:nvSpPr>
            <p:spPr bwMode="auto">
              <a:xfrm>
                <a:off x="7597929" y="4144426"/>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4" name="Oval 163">
                <a:extLst>
                  <a:ext uri="{FF2B5EF4-FFF2-40B4-BE49-F238E27FC236}">
                    <a16:creationId xmlns:a16="http://schemas.microsoft.com/office/drawing/2014/main" id="{EF16884A-19EC-45D8-A9F1-E9C880EA1116}"/>
                  </a:ext>
                </a:extLst>
              </p:cNvPr>
              <p:cNvSpPr/>
              <p:nvPr>
                <p:custDataLst>
                  <p:tags r:id="rId6"/>
                </p:custDataLst>
              </p:nvPr>
            </p:nvSpPr>
            <p:spPr bwMode="auto">
              <a:xfrm>
                <a:off x="8745882" y="3544241"/>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5" name="Oval 164">
                <a:extLst>
                  <a:ext uri="{FF2B5EF4-FFF2-40B4-BE49-F238E27FC236}">
                    <a16:creationId xmlns:a16="http://schemas.microsoft.com/office/drawing/2014/main" id="{CAC3DB04-5F98-4416-8C49-C4D9B6B0AE13}"/>
                  </a:ext>
                </a:extLst>
              </p:cNvPr>
              <p:cNvSpPr/>
              <p:nvPr>
                <p:custDataLst>
                  <p:tags r:id="rId7"/>
                </p:custDataLst>
              </p:nvPr>
            </p:nvSpPr>
            <p:spPr bwMode="auto">
              <a:xfrm>
                <a:off x="8450843" y="3579918"/>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6" name="Oval 165">
                <a:extLst>
                  <a:ext uri="{FF2B5EF4-FFF2-40B4-BE49-F238E27FC236}">
                    <a16:creationId xmlns:a16="http://schemas.microsoft.com/office/drawing/2014/main" id="{CDB3D294-E237-4BDC-A268-5B4E057E1A83}"/>
                  </a:ext>
                </a:extLst>
              </p:cNvPr>
              <p:cNvSpPr/>
              <p:nvPr>
                <p:custDataLst>
                  <p:tags r:id="rId8"/>
                </p:custDataLst>
              </p:nvPr>
            </p:nvSpPr>
            <p:spPr bwMode="auto">
              <a:xfrm>
                <a:off x="8545747" y="3709719"/>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7" name="Oval 166">
                <a:extLst>
                  <a:ext uri="{FF2B5EF4-FFF2-40B4-BE49-F238E27FC236}">
                    <a16:creationId xmlns:a16="http://schemas.microsoft.com/office/drawing/2014/main" id="{31199086-90F8-4A5C-8093-7C718BF993A7}"/>
                  </a:ext>
                </a:extLst>
              </p:cNvPr>
              <p:cNvSpPr/>
              <p:nvPr>
                <p:custDataLst>
                  <p:tags r:id="rId9"/>
                </p:custDataLst>
              </p:nvPr>
            </p:nvSpPr>
            <p:spPr bwMode="auto">
              <a:xfrm>
                <a:off x="5569055" y="3103445"/>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68" name="Oval 167">
                <a:extLst>
                  <a:ext uri="{FF2B5EF4-FFF2-40B4-BE49-F238E27FC236}">
                    <a16:creationId xmlns:a16="http://schemas.microsoft.com/office/drawing/2014/main" id="{2026C5D5-F8F6-4FD3-AF47-CDD12A62707E}"/>
                  </a:ext>
                </a:extLst>
              </p:cNvPr>
              <p:cNvSpPr/>
              <p:nvPr>
                <p:custDataLst>
                  <p:tags r:id="rId10"/>
                </p:custDataLst>
              </p:nvPr>
            </p:nvSpPr>
            <p:spPr bwMode="auto">
              <a:xfrm>
                <a:off x="6031343" y="3232526"/>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70" name="Oval 169">
                <a:extLst>
                  <a:ext uri="{FF2B5EF4-FFF2-40B4-BE49-F238E27FC236}">
                    <a16:creationId xmlns:a16="http://schemas.microsoft.com/office/drawing/2014/main" id="{F0903CA0-A7B0-4BBF-965E-7E55FFE41716}"/>
                  </a:ext>
                </a:extLst>
              </p:cNvPr>
              <p:cNvSpPr/>
              <p:nvPr>
                <p:custDataLst>
                  <p:tags r:id="rId11"/>
                </p:custDataLst>
              </p:nvPr>
            </p:nvSpPr>
            <p:spPr bwMode="auto">
              <a:xfrm>
                <a:off x="5966109" y="2966377"/>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71" name="Oval 170">
                <a:extLst>
                  <a:ext uri="{FF2B5EF4-FFF2-40B4-BE49-F238E27FC236}">
                    <a16:creationId xmlns:a16="http://schemas.microsoft.com/office/drawing/2014/main" id="{9E4A6E8D-18D7-406B-816C-E0B89D740039}"/>
                  </a:ext>
                </a:extLst>
              </p:cNvPr>
              <p:cNvSpPr/>
              <p:nvPr>
                <p:custDataLst>
                  <p:tags r:id="rId12"/>
                </p:custDataLst>
              </p:nvPr>
            </p:nvSpPr>
            <p:spPr bwMode="auto">
              <a:xfrm>
                <a:off x="5863169" y="3205858"/>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72" name="Oval 171">
                <a:extLst>
                  <a:ext uri="{FF2B5EF4-FFF2-40B4-BE49-F238E27FC236}">
                    <a16:creationId xmlns:a16="http://schemas.microsoft.com/office/drawing/2014/main" id="{1626D0A3-A96B-40E3-BE82-14DB40B6CCCC}"/>
                  </a:ext>
                </a:extLst>
              </p:cNvPr>
              <p:cNvSpPr/>
              <p:nvPr>
                <p:custDataLst>
                  <p:tags r:id="rId13"/>
                </p:custDataLst>
              </p:nvPr>
            </p:nvSpPr>
            <p:spPr bwMode="auto">
              <a:xfrm>
                <a:off x="8371028" y="3501799"/>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73" name="Oval 172">
                <a:extLst>
                  <a:ext uri="{FF2B5EF4-FFF2-40B4-BE49-F238E27FC236}">
                    <a16:creationId xmlns:a16="http://schemas.microsoft.com/office/drawing/2014/main" id="{6733A016-AC28-4C84-B506-44F0864E7571}"/>
                  </a:ext>
                </a:extLst>
              </p:cNvPr>
              <p:cNvSpPr/>
              <p:nvPr>
                <p:custDataLst>
                  <p:tags r:id="rId14"/>
                </p:custDataLst>
              </p:nvPr>
            </p:nvSpPr>
            <p:spPr bwMode="auto">
              <a:xfrm>
                <a:off x="6017797" y="2950880"/>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74" name="Oval 173">
                <a:extLst>
                  <a:ext uri="{FF2B5EF4-FFF2-40B4-BE49-F238E27FC236}">
                    <a16:creationId xmlns:a16="http://schemas.microsoft.com/office/drawing/2014/main" id="{DE0D5FBD-CC3D-44F1-9F8C-35DC2C40E37F}"/>
                  </a:ext>
                </a:extLst>
              </p:cNvPr>
              <p:cNvSpPr/>
              <p:nvPr>
                <p:custDataLst>
                  <p:tags r:id="rId15"/>
                </p:custDataLst>
              </p:nvPr>
            </p:nvSpPr>
            <p:spPr bwMode="auto">
              <a:xfrm>
                <a:off x="5958586" y="3049799"/>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sp>
            <p:nvSpPr>
              <p:cNvPr id="176" name="Rectangle 75">
                <a:extLst>
                  <a:ext uri="{FF2B5EF4-FFF2-40B4-BE49-F238E27FC236}">
                    <a16:creationId xmlns:a16="http://schemas.microsoft.com/office/drawing/2014/main" id="{BBEB2369-4FD5-496F-890B-7B0BF63943A3}"/>
                  </a:ext>
                </a:extLst>
              </p:cNvPr>
              <p:cNvSpPr>
                <a:spLocks noChangeArrowheads="1"/>
              </p:cNvSpPr>
              <p:nvPr>
                <p:custDataLst>
                  <p:tags r:id="rId16"/>
                </p:custDataLst>
              </p:nvPr>
            </p:nvSpPr>
            <p:spPr bwMode="auto">
              <a:xfrm>
                <a:off x="4972757" y="5893274"/>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a:solidFill>
                    <a:srgbClr val="000000"/>
                  </a:solidFill>
                  <a:latin typeface="+mn-lt"/>
                  <a:ea typeface="굴림" pitchFamily="34" charset="-127"/>
                  <a:cs typeface="Arial" charset="0"/>
                </a:endParaRPr>
              </a:p>
            </p:txBody>
          </p:sp>
          <p:sp>
            <p:nvSpPr>
              <p:cNvPr id="177" name="Rectangle 76">
                <a:extLst>
                  <a:ext uri="{FF2B5EF4-FFF2-40B4-BE49-F238E27FC236}">
                    <a16:creationId xmlns:a16="http://schemas.microsoft.com/office/drawing/2014/main" id="{03E9B5CD-7D8B-4A2D-B54E-B0D84C3D9D6F}"/>
                  </a:ext>
                </a:extLst>
              </p:cNvPr>
              <p:cNvSpPr>
                <a:spLocks noChangeArrowheads="1"/>
              </p:cNvSpPr>
              <p:nvPr>
                <p:custDataLst>
                  <p:tags r:id="rId17"/>
                </p:custDataLst>
              </p:nvPr>
            </p:nvSpPr>
            <p:spPr bwMode="auto">
              <a:xfrm>
                <a:off x="5566945" y="5893274"/>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a:solidFill>
                    <a:srgbClr val="000000"/>
                  </a:solidFill>
                  <a:latin typeface="+mn-lt"/>
                  <a:ea typeface="굴림" pitchFamily="34" charset="-127"/>
                  <a:cs typeface="Arial" charset="0"/>
                </a:endParaRPr>
              </a:p>
            </p:txBody>
          </p:sp>
          <p:sp>
            <p:nvSpPr>
              <p:cNvPr id="178" name="TextBox 177">
                <a:extLst>
                  <a:ext uri="{FF2B5EF4-FFF2-40B4-BE49-F238E27FC236}">
                    <a16:creationId xmlns:a16="http://schemas.microsoft.com/office/drawing/2014/main" id="{984E7AEF-4A6F-4DBA-BFA9-38091AE5DCDA}"/>
                  </a:ext>
                </a:extLst>
              </p:cNvPr>
              <p:cNvSpPr txBox="1"/>
              <p:nvPr/>
            </p:nvSpPr>
            <p:spPr>
              <a:xfrm>
                <a:off x="5121303" y="5835023"/>
                <a:ext cx="353453" cy="184586"/>
              </a:xfrm>
              <a:prstGeom prst="rect">
                <a:avLst/>
              </a:prstGeom>
              <a:noFill/>
            </p:spPr>
            <p:txBody>
              <a:bodyPr wrap="none" lIns="0" tIns="0" rIns="0" bIns="0" rtlCol="0">
                <a:spAutoFit/>
              </a:bodyPr>
              <a:lstStyle/>
              <a:p>
                <a:pPr defTabSz="691122">
                  <a:defRPr/>
                </a:pPr>
                <a:r>
                  <a:rPr lang="fr-BE" sz="680">
                    <a:solidFill>
                      <a:srgbClr val="000000"/>
                    </a:solidFill>
                  </a:rPr>
                  <a:t>Plant</a:t>
                </a:r>
              </a:p>
            </p:txBody>
          </p:sp>
          <p:sp>
            <p:nvSpPr>
              <p:cNvPr id="179" name="TextBox 178">
                <a:extLst>
                  <a:ext uri="{FF2B5EF4-FFF2-40B4-BE49-F238E27FC236}">
                    <a16:creationId xmlns:a16="http://schemas.microsoft.com/office/drawing/2014/main" id="{B1E2F483-0F0E-4189-8128-0A861FCDC6AD}"/>
                  </a:ext>
                </a:extLst>
              </p:cNvPr>
              <p:cNvSpPr txBox="1"/>
              <p:nvPr/>
            </p:nvSpPr>
            <p:spPr>
              <a:xfrm>
                <a:off x="5715491" y="5835023"/>
                <a:ext cx="336487" cy="184586"/>
              </a:xfrm>
              <a:prstGeom prst="rect">
                <a:avLst/>
              </a:prstGeom>
              <a:noFill/>
            </p:spPr>
            <p:txBody>
              <a:bodyPr wrap="none" lIns="0" tIns="0" rIns="0" bIns="0" rtlCol="0">
                <a:spAutoFit/>
              </a:bodyPr>
              <a:lstStyle/>
              <a:p>
                <a:pPr defTabSz="691122">
                  <a:defRPr/>
                </a:pPr>
                <a:r>
                  <a:rPr lang="fr-BE" sz="680">
                    <a:solidFill>
                      <a:srgbClr val="000000"/>
                    </a:solidFill>
                  </a:rPr>
                  <a:t>R&amp;D</a:t>
                </a:r>
              </a:p>
            </p:txBody>
          </p:sp>
          <p:sp>
            <p:nvSpPr>
              <p:cNvPr id="180" name="Rectangle 70">
                <a:extLst>
                  <a:ext uri="{FF2B5EF4-FFF2-40B4-BE49-F238E27FC236}">
                    <a16:creationId xmlns:a16="http://schemas.microsoft.com/office/drawing/2014/main" id="{F0EB0B77-467D-4985-9996-85EB48CA3DDC}"/>
                  </a:ext>
                </a:extLst>
              </p:cNvPr>
              <p:cNvSpPr>
                <a:spLocks noChangeArrowheads="1"/>
              </p:cNvSpPr>
              <p:nvPr>
                <p:custDataLst>
                  <p:tags r:id="rId18"/>
                </p:custDataLst>
              </p:nvPr>
            </p:nvSpPr>
            <p:spPr bwMode="auto">
              <a:xfrm>
                <a:off x="8950136" y="5565370"/>
                <a:ext cx="2099091" cy="544591"/>
              </a:xfrm>
              <a:prstGeom prst="rect">
                <a:avLst/>
              </a:prstGeom>
              <a:solidFill>
                <a:srgbClr val="FFFFFF"/>
              </a:solidFill>
              <a:ln w="6350" algn="ctr">
                <a:solidFill>
                  <a:schemeClr val="tx1"/>
                </a:solidFill>
                <a:miter lim="800000"/>
                <a:headEnd/>
                <a:tailEnd/>
              </a:ln>
              <a:effectLst/>
            </p:spPr>
            <p:txBody>
              <a:bodyPr wrap="none" lIns="13605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nl-BE" altLang="ko-KR" sz="624" kern="0">
                    <a:solidFill>
                      <a:srgbClr val="000000"/>
                    </a:solidFill>
                    <a:latin typeface="+mn-lt"/>
                    <a:ea typeface="굴림" pitchFamily="34" charset="-127"/>
                    <a:cs typeface="Arial" charset="0"/>
                  </a:rPr>
                  <a:t>Shanghai, China</a:t>
                </a:r>
                <a:endParaRPr lang="en-GB" altLang="ko-KR" sz="624" kern="0">
                  <a:solidFill>
                    <a:srgbClr val="000000"/>
                  </a:solidFill>
                  <a:latin typeface="+mn-lt"/>
                  <a:ea typeface="굴림" pitchFamily="34" charset="-127"/>
                  <a:cs typeface="Arial" charset="0"/>
                </a:endParaRPr>
              </a:p>
            </p:txBody>
          </p:sp>
          <p:sp>
            <p:nvSpPr>
              <p:cNvPr id="181" name="Rectangle 70">
                <a:extLst>
                  <a:ext uri="{FF2B5EF4-FFF2-40B4-BE49-F238E27FC236}">
                    <a16:creationId xmlns:a16="http://schemas.microsoft.com/office/drawing/2014/main" id="{AC43083F-DE62-41EC-95C7-3805FEBFA317}"/>
                  </a:ext>
                </a:extLst>
              </p:cNvPr>
              <p:cNvSpPr>
                <a:spLocks noChangeArrowheads="1"/>
              </p:cNvSpPr>
              <p:nvPr>
                <p:custDataLst>
                  <p:tags r:id="rId19"/>
                </p:custDataLst>
              </p:nvPr>
            </p:nvSpPr>
            <p:spPr bwMode="auto">
              <a:xfrm>
                <a:off x="8950136" y="3150342"/>
                <a:ext cx="2101797" cy="2365787"/>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Linyi, China</a:t>
                </a:r>
              </a:p>
            </p:txBody>
          </p:sp>
          <p:cxnSp>
            <p:nvCxnSpPr>
              <p:cNvPr id="182" name="Elbow Connector 17">
                <a:extLst>
                  <a:ext uri="{FF2B5EF4-FFF2-40B4-BE49-F238E27FC236}">
                    <a16:creationId xmlns:a16="http://schemas.microsoft.com/office/drawing/2014/main" id="{9550597D-88BA-46A2-AF7A-034B24572186}"/>
                  </a:ext>
                </a:extLst>
              </p:cNvPr>
              <p:cNvCxnSpPr>
                <a:cxnSpLocks/>
                <a:stCxn id="164" idx="0"/>
                <a:endCxn id="249" idx="1"/>
              </p:cNvCxnSpPr>
              <p:nvPr/>
            </p:nvCxnSpPr>
            <p:spPr>
              <a:xfrm rot="5400000" flipH="1" flipV="1">
                <a:off x="8492301" y="3086406"/>
                <a:ext cx="753857" cy="161813"/>
              </a:xfrm>
              <a:prstGeom prst="bentConnector2">
                <a:avLst/>
              </a:prstGeom>
              <a:noFill/>
              <a:ln w="9525" cap="flat" cmpd="sng" algn="ctr">
                <a:solidFill>
                  <a:srgbClr val="678C96"/>
                </a:solidFill>
                <a:prstDash val="solid"/>
                <a:headEnd type="none" w="med" len="med"/>
                <a:tailEnd type="none" w="med" len="med"/>
              </a:ln>
              <a:effectLst/>
            </p:spPr>
          </p:cxnSp>
          <p:cxnSp>
            <p:nvCxnSpPr>
              <p:cNvPr id="183" name="Elbow Connector 486">
                <a:extLst>
                  <a:ext uri="{FF2B5EF4-FFF2-40B4-BE49-F238E27FC236}">
                    <a16:creationId xmlns:a16="http://schemas.microsoft.com/office/drawing/2014/main" id="{6418BDA3-3999-4E18-8355-2D4880CBE99E}"/>
                  </a:ext>
                </a:extLst>
              </p:cNvPr>
              <p:cNvCxnSpPr>
                <a:cxnSpLocks/>
                <a:stCxn id="165" idx="6"/>
                <a:endCxn id="181" idx="1"/>
              </p:cNvCxnSpPr>
              <p:nvPr/>
            </p:nvCxnSpPr>
            <p:spPr>
              <a:xfrm>
                <a:off x="8535727" y="3622360"/>
                <a:ext cx="414409" cy="710877"/>
              </a:xfrm>
              <a:prstGeom prst="bentConnector3">
                <a:avLst>
                  <a:gd name="adj1" fmla="val 50000"/>
                </a:avLst>
              </a:prstGeom>
              <a:noFill/>
              <a:ln w="9525" cap="flat" cmpd="sng" algn="ctr">
                <a:solidFill>
                  <a:srgbClr val="678C96"/>
                </a:solidFill>
                <a:prstDash val="solid"/>
                <a:headEnd type="none" w="med" len="med"/>
                <a:tailEnd type="none" w="med" len="med"/>
              </a:ln>
              <a:effectLst/>
            </p:spPr>
          </p:cxnSp>
          <p:cxnSp>
            <p:nvCxnSpPr>
              <p:cNvPr id="184" name="Elbow Connector 487">
                <a:extLst>
                  <a:ext uri="{FF2B5EF4-FFF2-40B4-BE49-F238E27FC236}">
                    <a16:creationId xmlns:a16="http://schemas.microsoft.com/office/drawing/2014/main" id="{CAC19600-4C4B-4C26-B922-3856ECD458E1}"/>
                  </a:ext>
                </a:extLst>
              </p:cNvPr>
              <p:cNvCxnSpPr>
                <a:cxnSpLocks/>
                <a:stCxn id="166" idx="4"/>
                <a:endCxn id="180" idx="1"/>
              </p:cNvCxnSpPr>
              <p:nvPr/>
            </p:nvCxnSpPr>
            <p:spPr>
              <a:xfrm rot="16200000" flipH="1">
                <a:off x="7747631" y="4635161"/>
                <a:ext cx="2043062" cy="361946"/>
              </a:xfrm>
              <a:prstGeom prst="bentConnector2">
                <a:avLst/>
              </a:prstGeom>
              <a:noFill/>
              <a:ln w="9525" cap="flat" cmpd="sng" algn="ctr">
                <a:solidFill>
                  <a:srgbClr val="678C96"/>
                </a:solidFill>
                <a:prstDash val="solid"/>
                <a:headEnd type="none" w="med" len="med"/>
                <a:tailEnd type="none" w="med" len="med"/>
              </a:ln>
              <a:effectLst/>
            </p:spPr>
          </p:cxnSp>
          <p:cxnSp>
            <p:nvCxnSpPr>
              <p:cNvPr id="185" name="Elbow Connector 499">
                <a:extLst>
                  <a:ext uri="{FF2B5EF4-FFF2-40B4-BE49-F238E27FC236}">
                    <a16:creationId xmlns:a16="http://schemas.microsoft.com/office/drawing/2014/main" id="{F4C74602-6465-4159-83F9-7AB973C30CBB}"/>
                  </a:ext>
                </a:extLst>
              </p:cNvPr>
              <p:cNvCxnSpPr>
                <a:stCxn id="172" idx="2"/>
                <a:endCxn id="219" idx="0"/>
              </p:cNvCxnSpPr>
              <p:nvPr/>
            </p:nvCxnSpPr>
            <p:spPr>
              <a:xfrm rot="10800000" flipV="1">
                <a:off x="7940261" y="3544240"/>
                <a:ext cx="430769" cy="238078"/>
              </a:xfrm>
              <a:prstGeom prst="bentConnector2">
                <a:avLst/>
              </a:prstGeom>
              <a:noFill/>
              <a:ln w="9525" cap="flat" cmpd="sng" algn="ctr">
                <a:solidFill>
                  <a:srgbClr val="678C96"/>
                </a:solidFill>
                <a:prstDash val="solid"/>
                <a:headEnd type="none" w="med" len="med"/>
                <a:tailEnd type="none" w="med" len="med"/>
              </a:ln>
              <a:effectLst/>
            </p:spPr>
          </p:cxnSp>
          <p:cxnSp>
            <p:nvCxnSpPr>
              <p:cNvPr id="186" name="Elbow Connector 500">
                <a:extLst>
                  <a:ext uri="{FF2B5EF4-FFF2-40B4-BE49-F238E27FC236}">
                    <a16:creationId xmlns:a16="http://schemas.microsoft.com/office/drawing/2014/main" id="{C8600328-5943-497A-88E7-0EE15A6A6875}"/>
                  </a:ext>
                </a:extLst>
              </p:cNvPr>
              <p:cNvCxnSpPr>
                <a:cxnSpLocks/>
                <a:stCxn id="168" idx="6"/>
                <a:endCxn id="216" idx="1"/>
              </p:cNvCxnSpPr>
              <p:nvPr/>
            </p:nvCxnSpPr>
            <p:spPr>
              <a:xfrm>
                <a:off x="6116227" y="3274968"/>
                <a:ext cx="608270" cy="111348"/>
              </a:xfrm>
              <a:prstGeom prst="bentConnector3">
                <a:avLst>
                  <a:gd name="adj1" fmla="val 50000"/>
                </a:avLst>
              </a:prstGeom>
              <a:noFill/>
              <a:ln w="9525" cap="flat" cmpd="sng" algn="ctr">
                <a:solidFill>
                  <a:srgbClr val="678C96"/>
                </a:solidFill>
                <a:prstDash val="solid"/>
                <a:headEnd type="none" w="med" len="med"/>
                <a:tailEnd type="none" w="med" len="med"/>
              </a:ln>
              <a:effectLst/>
            </p:spPr>
          </p:cxnSp>
          <p:cxnSp>
            <p:nvCxnSpPr>
              <p:cNvPr id="187" name="Elbow Connector 527">
                <a:extLst>
                  <a:ext uri="{FF2B5EF4-FFF2-40B4-BE49-F238E27FC236}">
                    <a16:creationId xmlns:a16="http://schemas.microsoft.com/office/drawing/2014/main" id="{D667DA7B-0F76-42B0-85B1-05C1CD06772F}"/>
                  </a:ext>
                </a:extLst>
              </p:cNvPr>
              <p:cNvCxnSpPr>
                <a:cxnSpLocks/>
                <a:stCxn id="258" idx="2"/>
                <a:endCxn id="162" idx="2"/>
              </p:cNvCxnSpPr>
              <p:nvPr/>
            </p:nvCxnSpPr>
            <p:spPr>
              <a:xfrm rot="16200000" flipH="1">
                <a:off x="2792950" y="2619302"/>
                <a:ext cx="214632" cy="1744874"/>
              </a:xfrm>
              <a:prstGeom prst="bentConnector2">
                <a:avLst/>
              </a:prstGeom>
              <a:noFill/>
              <a:ln w="9525" cap="flat" cmpd="sng" algn="ctr">
                <a:solidFill>
                  <a:srgbClr val="678C96"/>
                </a:solidFill>
                <a:prstDash val="solid"/>
                <a:headEnd type="none" w="med" len="med"/>
                <a:tailEnd type="none" w="med" len="med"/>
              </a:ln>
              <a:effectLst/>
            </p:spPr>
          </p:cxnSp>
          <p:sp>
            <p:nvSpPr>
              <p:cNvPr id="189" name="Rectangle 70">
                <a:extLst>
                  <a:ext uri="{FF2B5EF4-FFF2-40B4-BE49-F238E27FC236}">
                    <a16:creationId xmlns:a16="http://schemas.microsoft.com/office/drawing/2014/main" id="{1EF01E74-3959-46F5-8399-318E00684C99}"/>
                  </a:ext>
                </a:extLst>
              </p:cNvPr>
              <p:cNvSpPr>
                <a:spLocks noChangeArrowheads="1"/>
              </p:cNvSpPr>
              <p:nvPr>
                <p:custDataLst>
                  <p:tags r:id="rId20"/>
                </p:custDataLst>
              </p:nvPr>
            </p:nvSpPr>
            <p:spPr bwMode="auto">
              <a:xfrm>
                <a:off x="965113" y="4174530"/>
                <a:ext cx="1994775" cy="1697681"/>
              </a:xfrm>
              <a:prstGeom prst="rect">
                <a:avLst/>
              </a:prstGeom>
              <a:solidFill>
                <a:srgbClr val="FFFFFF"/>
              </a:solidFill>
              <a:ln w="6350" algn="ctr">
                <a:solidFill>
                  <a:schemeClr val="tx1"/>
                </a:solidFill>
                <a:miter lim="800000"/>
                <a:headEnd/>
                <a:tailEnd/>
              </a:ln>
              <a:effectLst/>
            </p:spPr>
            <p:txBody>
              <a:bodyPr wrap="none" lIns="13605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nl-BE" altLang="ko-KR" sz="624" kern="0">
                    <a:solidFill>
                      <a:srgbClr val="000000"/>
                    </a:solidFill>
                    <a:latin typeface="+mn-lt"/>
                    <a:ea typeface="굴림" pitchFamily="34" charset="-127"/>
                    <a:cs typeface="Arial" charset="0"/>
                  </a:rPr>
                  <a:t>Pederneiras, Brazil</a:t>
                </a:r>
                <a:endParaRPr lang="en-GB" altLang="ko-KR" sz="624" kern="0">
                  <a:solidFill>
                    <a:srgbClr val="000000"/>
                  </a:solidFill>
                  <a:latin typeface="+mn-lt"/>
                  <a:ea typeface="굴림" pitchFamily="34" charset="-127"/>
                  <a:cs typeface="Arial" charset="0"/>
                </a:endParaRPr>
              </a:p>
            </p:txBody>
          </p:sp>
          <p:sp>
            <p:nvSpPr>
              <p:cNvPr id="190" name="Rectangle 75">
                <a:extLst>
                  <a:ext uri="{FF2B5EF4-FFF2-40B4-BE49-F238E27FC236}">
                    <a16:creationId xmlns:a16="http://schemas.microsoft.com/office/drawing/2014/main" id="{82D8D585-01F7-4D2D-9C47-1975A48EE759}"/>
                  </a:ext>
                </a:extLst>
              </p:cNvPr>
              <p:cNvSpPr>
                <a:spLocks noChangeArrowheads="1"/>
              </p:cNvSpPr>
              <p:nvPr>
                <p:custDataLst>
                  <p:tags r:id="rId21"/>
                </p:custDataLst>
              </p:nvPr>
            </p:nvSpPr>
            <p:spPr bwMode="auto">
              <a:xfrm>
                <a:off x="1041117" y="4220154"/>
                <a:ext cx="84884" cy="97010"/>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cxnSp>
            <p:nvCxnSpPr>
              <p:cNvPr id="191" name="Elbow Connector 529">
                <a:extLst>
                  <a:ext uri="{FF2B5EF4-FFF2-40B4-BE49-F238E27FC236}">
                    <a16:creationId xmlns:a16="http://schemas.microsoft.com/office/drawing/2014/main" id="{61D16FE6-C13C-487E-98DF-99FA524333C7}"/>
                  </a:ext>
                </a:extLst>
              </p:cNvPr>
              <p:cNvCxnSpPr>
                <a:stCxn id="192" idx="0"/>
                <a:endCxn id="163" idx="4"/>
              </p:cNvCxnSpPr>
              <p:nvPr/>
            </p:nvCxnSpPr>
            <p:spPr>
              <a:xfrm rot="5400000" flipH="1" flipV="1">
                <a:off x="7377779" y="4340921"/>
                <a:ext cx="374203" cy="150983"/>
              </a:xfrm>
              <a:prstGeom prst="bentConnector3">
                <a:avLst>
                  <a:gd name="adj1" fmla="val 50000"/>
                </a:avLst>
              </a:prstGeom>
              <a:noFill/>
              <a:ln w="9525" cap="flat" cmpd="sng" algn="ctr">
                <a:solidFill>
                  <a:srgbClr val="678C96"/>
                </a:solidFill>
                <a:prstDash val="solid"/>
                <a:headEnd type="none" w="med" len="med"/>
                <a:tailEnd type="none" w="med" len="med"/>
              </a:ln>
              <a:effectLst/>
            </p:spPr>
          </p:cxnSp>
          <p:sp>
            <p:nvSpPr>
              <p:cNvPr id="192" name="Rectangle 70">
                <a:extLst>
                  <a:ext uri="{FF2B5EF4-FFF2-40B4-BE49-F238E27FC236}">
                    <a16:creationId xmlns:a16="http://schemas.microsoft.com/office/drawing/2014/main" id="{C5C46736-307C-43DC-ABCE-252C174C6405}"/>
                  </a:ext>
                </a:extLst>
              </p:cNvPr>
              <p:cNvSpPr>
                <a:spLocks noChangeArrowheads="1"/>
              </p:cNvSpPr>
              <p:nvPr>
                <p:custDataLst>
                  <p:tags r:id="rId22"/>
                </p:custDataLst>
              </p:nvPr>
            </p:nvSpPr>
            <p:spPr bwMode="auto">
              <a:xfrm>
                <a:off x="6492001" y="4603513"/>
                <a:ext cx="1994775" cy="1273261"/>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Bangalore, India</a:t>
                </a:r>
              </a:p>
            </p:txBody>
          </p:sp>
          <p:cxnSp>
            <p:nvCxnSpPr>
              <p:cNvPr id="197" name="Elbow Connector 531">
                <a:extLst>
                  <a:ext uri="{FF2B5EF4-FFF2-40B4-BE49-F238E27FC236}">
                    <a16:creationId xmlns:a16="http://schemas.microsoft.com/office/drawing/2014/main" id="{EB001FA1-E5B1-4414-B197-3F9C8DFFC373}"/>
                  </a:ext>
                </a:extLst>
              </p:cNvPr>
              <p:cNvCxnSpPr>
                <a:stCxn id="159" idx="0"/>
                <a:endCxn id="291" idx="1"/>
              </p:cNvCxnSpPr>
              <p:nvPr/>
            </p:nvCxnSpPr>
            <p:spPr>
              <a:xfrm rot="5400000" flipH="1" flipV="1">
                <a:off x="5274951" y="2020599"/>
                <a:ext cx="1576349" cy="216173"/>
              </a:xfrm>
              <a:prstGeom prst="bentConnector2">
                <a:avLst/>
              </a:prstGeom>
              <a:noFill/>
              <a:ln w="9525" cap="flat" cmpd="sng" algn="ctr">
                <a:solidFill>
                  <a:srgbClr val="678C96"/>
                </a:solidFill>
                <a:prstDash val="solid"/>
                <a:headEnd type="none" w="med" len="med"/>
                <a:tailEnd type="none" w="med" len="med"/>
              </a:ln>
              <a:effectLst/>
            </p:spPr>
          </p:cxnSp>
          <p:cxnSp>
            <p:nvCxnSpPr>
              <p:cNvPr id="198" name="Elbow Connector 532">
                <a:extLst>
                  <a:ext uri="{FF2B5EF4-FFF2-40B4-BE49-F238E27FC236}">
                    <a16:creationId xmlns:a16="http://schemas.microsoft.com/office/drawing/2014/main" id="{4B7AC0D9-5362-4394-A074-826ED7F3653D}"/>
                  </a:ext>
                </a:extLst>
              </p:cNvPr>
              <p:cNvCxnSpPr>
                <a:stCxn id="170" idx="0"/>
                <a:endCxn id="289" idx="1"/>
              </p:cNvCxnSpPr>
              <p:nvPr/>
            </p:nvCxnSpPr>
            <p:spPr>
              <a:xfrm rot="5400000" flipH="1" flipV="1">
                <a:off x="5637706" y="2432871"/>
                <a:ext cx="904352" cy="162661"/>
              </a:xfrm>
              <a:prstGeom prst="bentConnector2">
                <a:avLst/>
              </a:prstGeom>
              <a:noFill/>
              <a:ln w="9525" cap="flat" cmpd="sng" algn="ctr">
                <a:solidFill>
                  <a:srgbClr val="678C96"/>
                </a:solidFill>
                <a:prstDash val="solid"/>
                <a:headEnd type="none" w="med" len="med"/>
                <a:tailEnd type="none" w="med" len="med"/>
              </a:ln>
              <a:effectLst/>
            </p:spPr>
          </p:cxnSp>
          <p:cxnSp>
            <p:nvCxnSpPr>
              <p:cNvPr id="199" name="Elbow Connector 549">
                <a:extLst>
                  <a:ext uri="{FF2B5EF4-FFF2-40B4-BE49-F238E27FC236}">
                    <a16:creationId xmlns:a16="http://schemas.microsoft.com/office/drawing/2014/main" id="{338F92B1-C7FA-4EC2-9038-B09239E57101}"/>
                  </a:ext>
                </a:extLst>
              </p:cNvPr>
              <p:cNvCxnSpPr>
                <a:cxnSpLocks/>
                <a:stCxn id="167" idx="0"/>
                <a:endCxn id="270" idx="3"/>
              </p:cNvCxnSpPr>
              <p:nvPr/>
            </p:nvCxnSpPr>
            <p:spPr>
              <a:xfrm rot="16200000" flipV="1">
                <a:off x="4931237" y="2423185"/>
                <a:ext cx="1075497" cy="285023"/>
              </a:xfrm>
              <a:prstGeom prst="bentConnector2">
                <a:avLst/>
              </a:prstGeom>
              <a:noFill/>
              <a:ln w="9525" cap="flat" cmpd="sng" algn="ctr">
                <a:solidFill>
                  <a:srgbClr val="678C96"/>
                </a:solidFill>
                <a:prstDash val="solid"/>
                <a:headEnd type="none" w="med" len="med"/>
                <a:tailEnd type="none" w="med" len="med"/>
              </a:ln>
              <a:effectLst/>
            </p:spPr>
          </p:cxnSp>
          <p:cxnSp>
            <p:nvCxnSpPr>
              <p:cNvPr id="200" name="Elbow Connector 560">
                <a:extLst>
                  <a:ext uri="{FF2B5EF4-FFF2-40B4-BE49-F238E27FC236}">
                    <a16:creationId xmlns:a16="http://schemas.microsoft.com/office/drawing/2014/main" id="{2FB9F7DF-7E63-4D61-B12B-C745D4181342}"/>
                  </a:ext>
                </a:extLst>
              </p:cNvPr>
              <p:cNvCxnSpPr>
                <a:cxnSpLocks/>
                <a:stCxn id="171" idx="2"/>
                <a:endCxn id="226" idx="2"/>
              </p:cNvCxnSpPr>
              <p:nvPr/>
            </p:nvCxnSpPr>
            <p:spPr>
              <a:xfrm rot="10800000">
                <a:off x="4332135" y="3118705"/>
                <a:ext cx="1531035" cy="129595"/>
              </a:xfrm>
              <a:prstGeom prst="bentConnector2">
                <a:avLst/>
              </a:prstGeom>
              <a:noFill/>
              <a:ln w="9525" cap="flat" cmpd="sng" algn="ctr">
                <a:solidFill>
                  <a:srgbClr val="678C96"/>
                </a:solidFill>
                <a:prstDash val="solid"/>
                <a:headEnd type="none" w="med" len="med"/>
                <a:tailEnd type="none" w="med" len="med"/>
              </a:ln>
              <a:effectLst/>
            </p:spPr>
          </p:cxnSp>
          <p:cxnSp>
            <p:nvCxnSpPr>
              <p:cNvPr id="201" name="Elbow Connector 564">
                <a:extLst>
                  <a:ext uri="{FF2B5EF4-FFF2-40B4-BE49-F238E27FC236}">
                    <a16:creationId xmlns:a16="http://schemas.microsoft.com/office/drawing/2014/main" id="{E69BDD91-B637-4C74-83ED-9B8E5571F367}"/>
                  </a:ext>
                </a:extLst>
              </p:cNvPr>
              <p:cNvCxnSpPr>
                <a:stCxn id="161" idx="6"/>
                <a:endCxn id="204" idx="3"/>
              </p:cNvCxnSpPr>
              <p:nvPr/>
            </p:nvCxnSpPr>
            <p:spPr>
              <a:xfrm>
                <a:off x="5900439" y="3331565"/>
                <a:ext cx="224278" cy="506966"/>
              </a:xfrm>
              <a:prstGeom prst="bentConnector3">
                <a:avLst>
                  <a:gd name="adj1" fmla="val -117016"/>
                </a:avLst>
              </a:prstGeom>
              <a:noFill/>
              <a:ln w="9525" cap="flat" cmpd="sng" algn="ctr">
                <a:solidFill>
                  <a:srgbClr val="678C96"/>
                </a:solidFill>
                <a:prstDash val="solid"/>
                <a:headEnd type="none" w="med" len="med"/>
                <a:tailEnd type="none" w="med" len="med"/>
              </a:ln>
              <a:effectLst/>
            </p:spPr>
          </p:cxnSp>
          <p:cxnSp>
            <p:nvCxnSpPr>
              <p:cNvPr id="202" name="Elbow Connector 568">
                <a:extLst>
                  <a:ext uri="{FF2B5EF4-FFF2-40B4-BE49-F238E27FC236}">
                    <a16:creationId xmlns:a16="http://schemas.microsoft.com/office/drawing/2014/main" id="{34D6DC74-0E1B-4B87-B911-39CF2853AAF3}"/>
                  </a:ext>
                </a:extLst>
              </p:cNvPr>
              <p:cNvCxnSpPr>
                <a:cxnSpLocks/>
                <a:stCxn id="208" idx="3"/>
                <a:endCxn id="160" idx="6"/>
              </p:cNvCxnSpPr>
              <p:nvPr/>
            </p:nvCxnSpPr>
            <p:spPr>
              <a:xfrm flipH="1" flipV="1">
                <a:off x="5878110" y="3426866"/>
                <a:ext cx="240477" cy="1104662"/>
              </a:xfrm>
              <a:prstGeom prst="bentConnector3">
                <a:avLst>
                  <a:gd name="adj1" fmla="val -84054"/>
                </a:avLst>
              </a:prstGeom>
              <a:noFill/>
              <a:ln w="9525" cap="flat" cmpd="sng" algn="ctr">
                <a:solidFill>
                  <a:srgbClr val="678C96"/>
                </a:solidFill>
                <a:prstDash val="solid"/>
                <a:headEnd type="none" w="med" len="med"/>
                <a:tailEnd type="none" w="med" len="med"/>
              </a:ln>
              <a:effectLst/>
            </p:spPr>
          </p:cxnSp>
          <p:sp>
            <p:nvSpPr>
              <p:cNvPr id="204" name="Rectangle 70">
                <a:extLst>
                  <a:ext uri="{FF2B5EF4-FFF2-40B4-BE49-F238E27FC236}">
                    <a16:creationId xmlns:a16="http://schemas.microsoft.com/office/drawing/2014/main" id="{CD3A43FD-C84F-4C9A-BF62-D63DD162065B}"/>
                  </a:ext>
                </a:extLst>
              </p:cNvPr>
              <p:cNvSpPr>
                <a:spLocks noChangeArrowheads="1"/>
              </p:cNvSpPr>
              <p:nvPr>
                <p:custDataLst>
                  <p:tags r:id="rId23"/>
                </p:custDataLst>
              </p:nvPr>
            </p:nvSpPr>
            <p:spPr bwMode="auto">
              <a:xfrm>
                <a:off x="4129941" y="3520216"/>
                <a:ext cx="1994775" cy="636630"/>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err="1">
                    <a:solidFill>
                      <a:srgbClr val="000000"/>
                    </a:solidFill>
                    <a:latin typeface="+mn-lt"/>
                    <a:ea typeface="굴림" pitchFamily="34" charset="-127"/>
                    <a:cs typeface="Arial" charset="0"/>
                  </a:rPr>
                  <a:t>Konz</a:t>
                </a:r>
                <a:r>
                  <a:rPr lang="en-GB" altLang="ko-KR" sz="624" kern="0">
                    <a:solidFill>
                      <a:srgbClr val="000000"/>
                    </a:solidFill>
                    <a:latin typeface="+mn-lt"/>
                    <a:ea typeface="굴림" pitchFamily="34" charset="-127"/>
                    <a:cs typeface="Arial" charset="0"/>
                  </a:rPr>
                  <a:t>, Germany</a:t>
                </a:r>
              </a:p>
            </p:txBody>
          </p:sp>
          <p:sp>
            <p:nvSpPr>
              <p:cNvPr id="205" name="Rectangle 75">
                <a:extLst>
                  <a:ext uri="{FF2B5EF4-FFF2-40B4-BE49-F238E27FC236}">
                    <a16:creationId xmlns:a16="http://schemas.microsoft.com/office/drawing/2014/main" id="{E3A46FE6-9AA8-4211-8A4B-F05C1451A1D2}"/>
                  </a:ext>
                </a:extLst>
              </p:cNvPr>
              <p:cNvSpPr>
                <a:spLocks noChangeArrowheads="1"/>
              </p:cNvSpPr>
              <p:nvPr>
                <p:custDataLst>
                  <p:tags r:id="rId24"/>
                </p:custDataLst>
              </p:nvPr>
            </p:nvSpPr>
            <p:spPr bwMode="auto">
              <a:xfrm>
                <a:off x="4192299" y="3583879"/>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06" name="Rectangle 76">
                <a:extLst>
                  <a:ext uri="{FF2B5EF4-FFF2-40B4-BE49-F238E27FC236}">
                    <a16:creationId xmlns:a16="http://schemas.microsoft.com/office/drawing/2014/main" id="{9F355116-8A56-4173-938E-E71E02358178}"/>
                  </a:ext>
                </a:extLst>
              </p:cNvPr>
              <p:cNvSpPr>
                <a:spLocks noChangeArrowheads="1"/>
              </p:cNvSpPr>
              <p:nvPr>
                <p:custDataLst>
                  <p:tags r:id="rId25"/>
                </p:custDataLst>
              </p:nvPr>
            </p:nvSpPr>
            <p:spPr bwMode="auto">
              <a:xfrm>
                <a:off x="4340846" y="3583879"/>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08" name="Rectangle 70">
                <a:extLst>
                  <a:ext uri="{FF2B5EF4-FFF2-40B4-BE49-F238E27FC236}">
                    <a16:creationId xmlns:a16="http://schemas.microsoft.com/office/drawing/2014/main" id="{D57C7FCB-9704-4606-8F0E-BDBBDC22D467}"/>
                  </a:ext>
                </a:extLst>
              </p:cNvPr>
              <p:cNvSpPr>
                <a:spLocks noChangeArrowheads="1"/>
              </p:cNvSpPr>
              <p:nvPr>
                <p:custDataLst>
                  <p:tags r:id="rId26"/>
                </p:custDataLst>
              </p:nvPr>
            </p:nvSpPr>
            <p:spPr bwMode="auto">
              <a:xfrm>
                <a:off x="4123812" y="4250197"/>
                <a:ext cx="1994775" cy="562663"/>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err="1">
                    <a:solidFill>
                      <a:srgbClr val="000000"/>
                    </a:solidFill>
                    <a:latin typeface="+mn-lt"/>
                    <a:ea typeface="굴림" pitchFamily="34" charset="-127"/>
                    <a:cs typeface="Arial" charset="0"/>
                  </a:rPr>
                  <a:t>Belley</a:t>
                </a:r>
                <a:r>
                  <a:rPr lang="en-GB" altLang="ko-KR" sz="624" kern="0">
                    <a:solidFill>
                      <a:srgbClr val="000000"/>
                    </a:solidFill>
                    <a:latin typeface="+mn-lt"/>
                    <a:ea typeface="굴림" pitchFamily="34" charset="-127"/>
                    <a:cs typeface="Arial" charset="0"/>
                  </a:rPr>
                  <a:t>, France</a:t>
                </a:r>
              </a:p>
            </p:txBody>
          </p:sp>
          <p:sp>
            <p:nvSpPr>
              <p:cNvPr id="209" name="Rectangle 75">
                <a:extLst>
                  <a:ext uri="{FF2B5EF4-FFF2-40B4-BE49-F238E27FC236}">
                    <a16:creationId xmlns:a16="http://schemas.microsoft.com/office/drawing/2014/main" id="{15DAABDF-EAE0-41FF-BDB2-B5778AC8707D}"/>
                  </a:ext>
                </a:extLst>
              </p:cNvPr>
              <p:cNvSpPr>
                <a:spLocks noChangeArrowheads="1"/>
              </p:cNvSpPr>
              <p:nvPr>
                <p:custDataLst>
                  <p:tags r:id="rId27"/>
                </p:custDataLst>
              </p:nvPr>
            </p:nvSpPr>
            <p:spPr bwMode="auto">
              <a:xfrm>
                <a:off x="4186170" y="4313860"/>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10" name="Rectangle 76">
                <a:extLst>
                  <a:ext uri="{FF2B5EF4-FFF2-40B4-BE49-F238E27FC236}">
                    <a16:creationId xmlns:a16="http://schemas.microsoft.com/office/drawing/2014/main" id="{0B753312-EE8E-471A-BB0F-7639B92E0352}"/>
                  </a:ext>
                </a:extLst>
              </p:cNvPr>
              <p:cNvSpPr>
                <a:spLocks noChangeArrowheads="1"/>
              </p:cNvSpPr>
              <p:nvPr>
                <p:custDataLst>
                  <p:tags r:id="rId28"/>
                </p:custDataLst>
              </p:nvPr>
            </p:nvSpPr>
            <p:spPr bwMode="auto">
              <a:xfrm>
                <a:off x="4334717" y="4313860"/>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11" name="Oval 210">
                <a:extLst>
                  <a:ext uri="{FF2B5EF4-FFF2-40B4-BE49-F238E27FC236}">
                    <a16:creationId xmlns:a16="http://schemas.microsoft.com/office/drawing/2014/main" id="{432984A9-2C78-49D3-BC25-6C9207C37EBD}"/>
                  </a:ext>
                </a:extLst>
              </p:cNvPr>
              <p:cNvSpPr/>
              <p:nvPr>
                <p:custDataLst>
                  <p:tags r:id="rId29"/>
                </p:custDataLst>
              </p:nvPr>
            </p:nvSpPr>
            <p:spPr bwMode="auto">
              <a:xfrm>
                <a:off x="4465010" y="4935931"/>
                <a:ext cx="84884" cy="84884"/>
              </a:xfrm>
              <a:prstGeom prst="ellipse">
                <a:avLst/>
              </a:prstGeom>
              <a:solidFill>
                <a:srgbClr val="678C96"/>
              </a:solidFill>
              <a:ln w="6350" cap="flat" cmpd="sng" algn="ctr">
                <a:solidFill>
                  <a:srgbClr val="678C96"/>
                </a:solidFill>
                <a:prstDash val="solid"/>
                <a:round/>
                <a:headEnd type="none" w="med" len="med"/>
                <a:tailEnd type="none" w="med" len="med"/>
              </a:ln>
              <a:effectLst/>
            </p:spPr>
            <p:txBody>
              <a:bodyPr vert="horz" wrap="square" lIns="68398" tIns="33599" rIns="68398" bIns="33599" numCol="1" rtlCol="0" anchor="t" anchorCtr="0" compatLnSpc="1">
                <a:prstTxWarp prst="textNoShape">
                  <a:avLst/>
                </a:prstTxWarp>
              </a:bodyPr>
              <a:lstStyle/>
              <a:p>
                <a:pPr defTabSz="770312" eaLnBrk="0" hangingPunct="0">
                  <a:lnSpc>
                    <a:spcPct val="80000"/>
                  </a:lnSpc>
                  <a:defRPr/>
                </a:pPr>
                <a:endParaRPr lang="en-US" sz="2343" kern="0">
                  <a:solidFill>
                    <a:srgbClr val="666666"/>
                  </a:solidFill>
                </a:endParaRPr>
              </a:p>
            </p:txBody>
          </p:sp>
          <p:pic>
            <p:nvPicPr>
              <p:cNvPr id="212" name="Picture 41">
                <a:extLst>
                  <a:ext uri="{FF2B5EF4-FFF2-40B4-BE49-F238E27FC236}">
                    <a16:creationId xmlns:a16="http://schemas.microsoft.com/office/drawing/2014/main" id="{4B53D804-624E-4F51-80A2-C12A16E23832}"/>
                  </a:ext>
                </a:extLst>
              </p:cNvPr>
              <p:cNvPicPr>
                <a:picLocks noChangeAspect="1" noChangeArrowheads="1"/>
              </p:cNvPicPr>
              <p:nvPr/>
            </p:nvPicPr>
            <p:blipFill>
              <a:blip r:embed="rId64" cstate="email">
                <a:extLst>
                  <a:ext uri="{28A0092B-C50C-407E-A947-70E740481C1C}">
                    <a14:useLocalDpi xmlns:a14="http://schemas.microsoft.com/office/drawing/2010/main"/>
                  </a:ext>
                </a:extLst>
              </a:blip>
              <a:srcRect/>
              <a:stretch>
                <a:fillRect/>
              </a:stretch>
            </p:blipFill>
            <p:spPr bwMode="auto">
              <a:xfrm>
                <a:off x="4269339" y="3792194"/>
                <a:ext cx="448088" cy="33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 name="Picture 43">
                <a:extLst>
                  <a:ext uri="{FF2B5EF4-FFF2-40B4-BE49-F238E27FC236}">
                    <a16:creationId xmlns:a16="http://schemas.microsoft.com/office/drawing/2014/main" id="{BF7231EC-FD8B-47A7-BAFD-9F81689EBB5C}"/>
                  </a:ext>
                </a:extLst>
              </p:cNvPr>
              <p:cNvPicPr>
                <a:picLocks noChangeAspect="1" noChangeArrowheads="1"/>
              </p:cNvPicPr>
              <p:nvPr/>
            </p:nvPicPr>
            <p:blipFill>
              <a:blip r:embed="rId65" cstate="email">
                <a:extLst>
                  <a:ext uri="{28A0092B-C50C-407E-A947-70E740481C1C}">
                    <a14:useLocalDpi xmlns:a14="http://schemas.microsoft.com/office/drawing/2010/main"/>
                  </a:ext>
                </a:extLst>
              </a:blip>
              <a:srcRect/>
              <a:stretch>
                <a:fillRect/>
              </a:stretch>
            </p:blipFill>
            <p:spPr bwMode="auto">
              <a:xfrm>
                <a:off x="4835701" y="3755346"/>
                <a:ext cx="450348" cy="38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6" name="Rectangle 70">
                <a:extLst>
                  <a:ext uri="{FF2B5EF4-FFF2-40B4-BE49-F238E27FC236}">
                    <a16:creationId xmlns:a16="http://schemas.microsoft.com/office/drawing/2014/main" id="{25C51F9A-DD07-4150-B0BA-B3C80EB06509}"/>
                  </a:ext>
                </a:extLst>
              </p:cNvPr>
              <p:cNvSpPr>
                <a:spLocks noChangeArrowheads="1"/>
              </p:cNvSpPr>
              <p:nvPr>
                <p:custDataLst>
                  <p:tags r:id="rId30"/>
                </p:custDataLst>
              </p:nvPr>
            </p:nvSpPr>
            <p:spPr bwMode="auto">
              <a:xfrm>
                <a:off x="6724497" y="3280211"/>
                <a:ext cx="1425165" cy="212210"/>
              </a:xfrm>
              <a:prstGeom prst="rect">
                <a:avLst/>
              </a:prstGeom>
              <a:solidFill>
                <a:srgbClr val="FFFFFF"/>
              </a:solidFill>
              <a:ln w="6350" algn="ctr">
                <a:solidFill>
                  <a:schemeClr val="tx1"/>
                </a:solidFill>
                <a:miter lim="800000"/>
                <a:headEnd/>
                <a:tailEnd/>
              </a:ln>
              <a:effectLst/>
            </p:spPr>
            <p:txBody>
              <a:bodyPr wrap="none" lIns="13605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nl-BE" altLang="ko-KR" sz="624" kern="0">
                    <a:solidFill>
                      <a:srgbClr val="000000"/>
                    </a:solidFill>
                    <a:latin typeface="+mn-lt"/>
                    <a:ea typeface="굴림" pitchFamily="34" charset="-127"/>
                    <a:cs typeface="Arial" charset="0"/>
                  </a:rPr>
                  <a:t>Wroclaw, Poland</a:t>
                </a:r>
                <a:endParaRPr lang="en-GB" altLang="ko-KR" sz="624" kern="0">
                  <a:solidFill>
                    <a:srgbClr val="000000"/>
                  </a:solidFill>
                  <a:latin typeface="+mn-lt"/>
                  <a:ea typeface="굴림" pitchFamily="34" charset="-127"/>
                  <a:cs typeface="Arial" charset="0"/>
                </a:endParaRPr>
              </a:p>
            </p:txBody>
          </p:sp>
          <p:sp>
            <p:nvSpPr>
              <p:cNvPr id="217" name="Rectangle 75">
                <a:extLst>
                  <a:ext uri="{FF2B5EF4-FFF2-40B4-BE49-F238E27FC236}">
                    <a16:creationId xmlns:a16="http://schemas.microsoft.com/office/drawing/2014/main" id="{3CD6E07C-E593-4C52-9265-F39793CABC31}"/>
                  </a:ext>
                </a:extLst>
              </p:cNvPr>
              <p:cNvSpPr>
                <a:spLocks noChangeArrowheads="1"/>
              </p:cNvSpPr>
              <p:nvPr>
                <p:custDataLst>
                  <p:tags r:id="rId31"/>
                </p:custDataLst>
              </p:nvPr>
            </p:nvSpPr>
            <p:spPr bwMode="auto">
              <a:xfrm>
                <a:off x="6786854" y="3333426"/>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19" name="Rectangle 70">
                <a:extLst>
                  <a:ext uri="{FF2B5EF4-FFF2-40B4-BE49-F238E27FC236}">
                    <a16:creationId xmlns:a16="http://schemas.microsoft.com/office/drawing/2014/main" id="{559099BE-9E07-45DE-BA75-6409D018FCA7}"/>
                  </a:ext>
                </a:extLst>
              </p:cNvPr>
              <p:cNvSpPr>
                <a:spLocks noChangeArrowheads="1"/>
              </p:cNvSpPr>
              <p:nvPr>
                <p:custDataLst>
                  <p:tags r:id="rId32"/>
                </p:custDataLst>
              </p:nvPr>
            </p:nvSpPr>
            <p:spPr bwMode="auto">
              <a:xfrm>
                <a:off x="7388513" y="3782317"/>
                <a:ext cx="1103493" cy="212210"/>
              </a:xfrm>
              <a:prstGeom prst="rect">
                <a:avLst/>
              </a:prstGeom>
              <a:solidFill>
                <a:srgbClr val="FFFFFF"/>
              </a:solidFill>
              <a:ln w="6350" algn="ctr">
                <a:solidFill>
                  <a:schemeClr val="tx1"/>
                </a:solidFill>
                <a:miter lim="800000"/>
                <a:headEnd/>
                <a:tailEnd/>
              </a:ln>
              <a:effectLst/>
            </p:spPr>
            <p:txBody>
              <a:bodyPr wrap="none" lIns="13605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nl-BE" altLang="ko-KR" sz="624" kern="0">
                    <a:solidFill>
                      <a:srgbClr val="000000"/>
                    </a:solidFill>
                    <a:latin typeface="+mn-lt"/>
                    <a:ea typeface="굴림" pitchFamily="34" charset="-127"/>
                    <a:cs typeface="Arial" charset="0"/>
                  </a:rPr>
                  <a:t>Jinan, China</a:t>
                </a:r>
                <a:endParaRPr lang="en-GB" altLang="ko-KR" sz="624" kern="0">
                  <a:solidFill>
                    <a:srgbClr val="000000"/>
                  </a:solidFill>
                  <a:latin typeface="+mn-lt"/>
                  <a:ea typeface="굴림" pitchFamily="34" charset="-127"/>
                  <a:cs typeface="Arial" charset="0"/>
                </a:endParaRPr>
              </a:p>
            </p:txBody>
          </p:sp>
          <p:sp>
            <p:nvSpPr>
              <p:cNvPr id="220" name="Rectangle 75">
                <a:extLst>
                  <a:ext uri="{FF2B5EF4-FFF2-40B4-BE49-F238E27FC236}">
                    <a16:creationId xmlns:a16="http://schemas.microsoft.com/office/drawing/2014/main" id="{E0BFEA23-DDF6-4681-B74F-6A35A99E3FA9}"/>
                  </a:ext>
                </a:extLst>
              </p:cNvPr>
              <p:cNvSpPr>
                <a:spLocks noChangeArrowheads="1"/>
              </p:cNvSpPr>
              <p:nvPr>
                <p:custDataLst>
                  <p:tags r:id="rId33"/>
                </p:custDataLst>
              </p:nvPr>
            </p:nvSpPr>
            <p:spPr bwMode="auto">
              <a:xfrm>
                <a:off x="7452176" y="3846119"/>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26" name="Rectangle 70">
                <a:extLst>
                  <a:ext uri="{FF2B5EF4-FFF2-40B4-BE49-F238E27FC236}">
                    <a16:creationId xmlns:a16="http://schemas.microsoft.com/office/drawing/2014/main" id="{1D887B61-C78F-44A8-AAE3-233BF46DF06B}"/>
                  </a:ext>
                </a:extLst>
              </p:cNvPr>
              <p:cNvSpPr>
                <a:spLocks noChangeArrowheads="1"/>
              </p:cNvSpPr>
              <p:nvPr>
                <p:custDataLst>
                  <p:tags r:id="rId34"/>
                </p:custDataLst>
              </p:nvPr>
            </p:nvSpPr>
            <p:spPr bwMode="auto">
              <a:xfrm>
                <a:off x="3334747" y="2482074"/>
                <a:ext cx="1994775" cy="636630"/>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Hameln, Germany</a:t>
                </a:r>
              </a:p>
            </p:txBody>
          </p:sp>
          <p:sp>
            <p:nvSpPr>
              <p:cNvPr id="227" name="Rectangle 75">
                <a:extLst>
                  <a:ext uri="{FF2B5EF4-FFF2-40B4-BE49-F238E27FC236}">
                    <a16:creationId xmlns:a16="http://schemas.microsoft.com/office/drawing/2014/main" id="{BE3B9A4A-1036-427A-A266-30BE1BCA3FDB}"/>
                  </a:ext>
                </a:extLst>
              </p:cNvPr>
              <p:cNvSpPr>
                <a:spLocks noChangeArrowheads="1"/>
              </p:cNvSpPr>
              <p:nvPr>
                <p:custDataLst>
                  <p:tags r:id="rId35"/>
                </p:custDataLst>
              </p:nvPr>
            </p:nvSpPr>
            <p:spPr bwMode="auto">
              <a:xfrm>
                <a:off x="3397105" y="2545737"/>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28" name="Rectangle 76">
                <a:extLst>
                  <a:ext uri="{FF2B5EF4-FFF2-40B4-BE49-F238E27FC236}">
                    <a16:creationId xmlns:a16="http://schemas.microsoft.com/office/drawing/2014/main" id="{3BBBDFEA-01F4-4C8C-9DB7-E90614858E37}"/>
                  </a:ext>
                </a:extLst>
              </p:cNvPr>
              <p:cNvSpPr>
                <a:spLocks noChangeArrowheads="1"/>
              </p:cNvSpPr>
              <p:nvPr>
                <p:custDataLst>
                  <p:tags r:id="rId36"/>
                </p:custDataLst>
              </p:nvPr>
            </p:nvSpPr>
            <p:spPr bwMode="auto">
              <a:xfrm>
                <a:off x="3545652" y="2545737"/>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pic>
            <p:nvPicPr>
              <p:cNvPr id="224" name="Picture 37">
                <a:extLst>
                  <a:ext uri="{FF2B5EF4-FFF2-40B4-BE49-F238E27FC236}">
                    <a16:creationId xmlns:a16="http://schemas.microsoft.com/office/drawing/2014/main" id="{5626D9E6-D886-4EA2-93EF-86BA7B4F29EB}"/>
                  </a:ext>
                </a:extLst>
              </p:cNvPr>
              <p:cNvPicPr>
                <a:picLocks noChangeAspect="1" noChangeArrowheads="1"/>
              </p:cNvPicPr>
              <p:nvPr/>
            </p:nvPicPr>
            <p:blipFill>
              <a:blip r:embed="rId66" cstate="email">
                <a:extLst>
                  <a:ext uri="{28A0092B-C50C-407E-A947-70E740481C1C}">
                    <a14:useLocalDpi xmlns:a14="http://schemas.microsoft.com/office/drawing/2010/main"/>
                  </a:ext>
                </a:extLst>
              </a:blip>
              <a:srcRect/>
              <a:stretch>
                <a:fillRect/>
              </a:stretch>
            </p:blipFill>
            <p:spPr bwMode="auto">
              <a:xfrm>
                <a:off x="4717144" y="2750533"/>
                <a:ext cx="462853" cy="324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 name="Picture 39">
                <a:extLst>
                  <a:ext uri="{FF2B5EF4-FFF2-40B4-BE49-F238E27FC236}">
                    <a16:creationId xmlns:a16="http://schemas.microsoft.com/office/drawing/2014/main" id="{455BB368-22F1-411E-8D97-E82987454D25}"/>
                  </a:ext>
                </a:extLst>
              </p:cNvPr>
              <p:cNvPicPr>
                <a:picLocks noChangeAspect="1" noChangeArrowheads="1"/>
              </p:cNvPicPr>
              <p:nvPr/>
            </p:nvPicPr>
            <p:blipFill>
              <a:blip r:embed="rId67" cstate="email">
                <a:extLst>
                  <a:ext uri="{28A0092B-C50C-407E-A947-70E740481C1C}">
                    <a14:useLocalDpi xmlns:a14="http://schemas.microsoft.com/office/drawing/2010/main"/>
                  </a:ext>
                </a:extLst>
              </a:blip>
              <a:srcRect/>
              <a:stretch>
                <a:fillRect/>
              </a:stretch>
            </p:blipFill>
            <p:spPr bwMode="auto">
              <a:xfrm>
                <a:off x="3525562" y="2712266"/>
                <a:ext cx="557314" cy="33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0" name="Picture 48">
                <a:extLst>
                  <a:ext uri="{FF2B5EF4-FFF2-40B4-BE49-F238E27FC236}">
                    <a16:creationId xmlns:a16="http://schemas.microsoft.com/office/drawing/2014/main" id="{A2A0BBB3-30E0-4634-8953-7AAD22EC7EBD}"/>
                  </a:ext>
                </a:extLst>
              </p:cNvPr>
              <p:cNvPicPr>
                <a:picLocks noChangeAspect="1" noChangeArrowheads="1"/>
              </p:cNvPicPr>
              <p:nvPr/>
            </p:nvPicPr>
            <p:blipFill>
              <a:blip r:embed="rId68" cstate="email">
                <a:extLst>
                  <a:ext uri="{28A0092B-C50C-407E-A947-70E740481C1C}">
                    <a14:useLocalDpi xmlns:a14="http://schemas.microsoft.com/office/drawing/2010/main"/>
                  </a:ext>
                </a:extLst>
              </a:blip>
              <a:srcRect/>
              <a:stretch>
                <a:fillRect/>
              </a:stretch>
            </p:blipFill>
            <p:spPr bwMode="auto">
              <a:xfrm>
                <a:off x="9108254" y="3373420"/>
                <a:ext cx="485699" cy="349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1" name="Picture 50">
                <a:extLst>
                  <a:ext uri="{FF2B5EF4-FFF2-40B4-BE49-F238E27FC236}">
                    <a16:creationId xmlns:a16="http://schemas.microsoft.com/office/drawing/2014/main" id="{864BA7F7-444B-4492-A00E-27CE677B6D2C}"/>
                  </a:ext>
                </a:extLst>
              </p:cNvPr>
              <p:cNvPicPr>
                <a:picLocks noChangeAspect="1" noChangeArrowheads="1"/>
              </p:cNvPicPr>
              <p:nvPr/>
            </p:nvPicPr>
            <p:blipFill>
              <a:blip r:embed="rId69" cstate="email">
                <a:extLst>
                  <a:ext uri="{28A0092B-C50C-407E-A947-70E740481C1C}">
                    <a14:useLocalDpi xmlns:a14="http://schemas.microsoft.com/office/drawing/2010/main"/>
                  </a:ext>
                </a:extLst>
              </a:blip>
              <a:srcRect/>
              <a:stretch>
                <a:fillRect/>
              </a:stretch>
            </p:blipFill>
            <p:spPr bwMode="auto">
              <a:xfrm>
                <a:off x="1759189" y="4909634"/>
                <a:ext cx="528789" cy="38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2" name="Picture 42">
                <a:extLst>
                  <a:ext uri="{FF2B5EF4-FFF2-40B4-BE49-F238E27FC236}">
                    <a16:creationId xmlns:a16="http://schemas.microsoft.com/office/drawing/2014/main" id="{A39BF1C1-FEA5-49E3-BBD3-A8DCFF2D12EC}"/>
                  </a:ext>
                </a:extLst>
              </p:cNvPr>
              <p:cNvPicPr>
                <a:picLocks noChangeAspect="1" noChangeArrowheads="1"/>
              </p:cNvPicPr>
              <p:nvPr/>
            </p:nvPicPr>
            <p:blipFill>
              <a:blip r:embed="rId70" cstate="email">
                <a:extLst>
                  <a:ext uri="{28A0092B-C50C-407E-A947-70E740481C1C}">
                    <a14:useLocalDpi xmlns:a14="http://schemas.microsoft.com/office/drawing/2010/main"/>
                  </a:ext>
                </a:extLst>
              </a:blip>
              <a:srcRect/>
              <a:stretch>
                <a:fillRect/>
              </a:stretch>
            </p:blipFill>
            <p:spPr bwMode="auto">
              <a:xfrm>
                <a:off x="1800977" y="4424433"/>
                <a:ext cx="632980" cy="42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3" name="Picture 53">
                <a:extLst>
                  <a:ext uri="{FF2B5EF4-FFF2-40B4-BE49-F238E27FC236}">
                    <a16:creationId xmlns:a16="http://schemas.microsoft.com/office/drawing/2014/main" id="{76BB7CA8-8E1B-4F6B-BC45-5BC68088D3C0}"/>
                  </a:ext>
                </a:extLst>
              </p:cNvPr>
              <p:cNvPicPr>
                <a:picLocks noChangeAspect="1" noChangeArrowheads="1"/>
              </p:cNvPicPr>
              <p:nvPr/>
            </p:nvPicPr>
            <p:blipFill>
              <a:blip r:embed="rId71" cstate="email">
                <a:extLst>
                  <a:ext uri="{28A0092B-C50C-407E-A947-70E740481C1C}">
                    <a14:useLocalDpi xmlns:a14="http://schemas.microsoft.com/office/drawing/2010/main"/>
                  </a:ext>
                </a:extLst>
              </a:blip>
              <a:srcRect/>
              <a:stretch>
                <a:fillRect/>
              </a:stretch>
            </p:blipFill>
            <p:spPr bwMode="auto">
              <a:xfrm>
                <a:off x="1096559" y="4448267"/>
                <a:ext cx="671801" cy="38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4" name="Imagem 140">
                <a:extLst>
                  <a:ext uri="{FF2B5EF4-FFF2-40B4-BE49-F238E27FC236}">
                    <a16:creationId xmlns:a16="http://schemas.microsoft.com/office/drawing/2014/main" id="{1000FFEF-2861-420F-9BDF-B2008CD70CCC}"/>
                  </a:ext>
                </a:extLst>
              </p:cNvPr>
              <p:cNvPicPr>
                <a:picLocks noChangeAspect="1"/>
              </p:cNvPicPr>
              <p:nvPr/>
            </p:nvPicPr>
            <p:blipFill rotWithShape="1">
              <a:blip r:embed="rId72" cstate="email">
                <a:extLst>
                  <a:ext uri="{28A0092B-C50C-407E-A947-70E740481C1C}">
                    <a14:useLocalDpi xmlns:a14="http://schemas.microsoft.com/office/drawing/2010/main"/>
                  </a:ext>
                </a:extLst>
              </a:blip>
              <a:srcRect/>
              <a:stretch/>
            </p:blipFill>
            <p:spPr>
              <a:xfrm>
                <a:off x="1381885" y="5458991"/>
                <a:ext cx="530575" cy="349605"/>
              </a:xfrm>
              <a:prstGeom prst="rect">
                <a:avLst/>
              </a:prstGeom>
            </p:spPr>
          </p:pic>
          <p:pic>
            <p:nvPicPr>
              <p:cNvPr id="235" name="Picture 55">
                <a:extLst>
                  <a:ext uri="{FF2B5EF4-FFF2-40B4-BE49-F238E27FC236}">
                    <a16:creationId xmlns:a16="http://schemas.microsoft.com/office/drawing/2014/main" id="{FA0D079C-5194-49DD-BB1D-BCF1656FCDAF}"/>
                  </a:ext>
                </a:extLst>
              </p:cNvPr>
              <p:cNvPicPr>
                <a:picLocks noChangeAspect="1" noChangeArrowheads="1"/>
              </p:cNvPicPr>
              <p:nvPr/>
            </p:nvPicPr>
            <p:blipFill>
              <a:blip r:embed="rId73" cstate="email">
                <a:extLst>
                  <a:ext uri="{28A0092B-C50C-407E-A947-70E740481C1C}">
                    <a14:useLocalDpi xmlns:a14="http://schemas.microsoft.com/office/drawing/2010/main"/>
                  </a:ext>
                </a:extLst>
              </a:blip>
              <a:srcRect/>
              <a:stretch>
                <a:fillRect/>
              </a:stretch>
            </p:blipFill>
            <p:spPr bwMode="auto">
              <a:xfrm>
                <a:off x="9288116" y="5779155"/>
                <a:ext cx="458224" cy="29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7" name="Picture 64">
                <a:extLst>
                  <a:ext uri="{FF2B5EF4-FFF2-40B4-BE49-F238E27FC236}">
                    <a16:creationId xmlns:a16="http://schemas.microsoft.com/office/drawing/2014/main" id="{24DA2E30-4425-4CEA-9960-6511490AB501}"/>
                  </a:ext>
                </a:extLst>
              </p:cNvPr>
              <p:cNvPicPr>
                <a:picLocks noChangeAspect="1" noChangeArrowheads="1"/>
              </p:cNvPicPr>
              <p:nvPr/>
            </p:nvPicPr>
            <p:blipFill>
              <a:blip r:embed="rId74" cstate="email">
                <a:extLst>
                  <a:ext uri="{28A0092B-C50C-407E-A947-70E740481C1C}">
                    <a14:useLocalDpi xmlns:a14="http://schemas.microsoft.com/office/drawing/2010/main"/>
                  </a:ext>
                </a:extLst>
              </a:blip>
              <a:srcRect/>
              <a:stretch>
                <a:fillRect/>
              </a:stretch>
            </p:blipFill>
            <p:spPr bwMode="auto">
              <a:xfrm>
                <a:off x="4329516" y="4470002"/>
                <a:ext cx="383717" cy="286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8" name="Picture 65">
                <a:extLst>
                  <a:ext uri="{FF2B5EF4-FFF2-40B4-BE49-F238E27FC236}">
                    <a16:creationId xmlns:a16="http://schemas.microsoft.com/office/drawing/2014/main" id="{2AA3E875-D4D4-473D-AF71-91720147D690}"/>
                  </a:ext>
                </a:extLst>
              </p:cNvPr>
              <p:cNvPicPr>
                <a:picLocks noChangeAspect="1" noChangeArrowheads="1"/>
              </p:cNvPicPr>
              <p:nvPr/>
            </p:nvPicPr>
            <p:blipFill>
              <a:blip r:embed="rId75" cstate="email">
                <a:extLst>
                  <a:ext uri="{28A0092B-C50C-407E-A947-70E740481C1C}">
                    <a14:useLocalDpi xmlns:a14="http://schemas.microsoft.com/office/drawing/2010/main"/>
                  </a:ext>
                </a:extLst>
              </a:blip>
              <a:srcRect/>
              <a:stretch>
                <a:fillRect/>
              </a:stretch>
            </p:blipFill>
            <p:spPr bwMode="auto">
              <a:xfrm>
                <a:off x="7344759" y="5029680"/>
                <a:ext cx="502313" cy="349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9" name="Picture 66">
                <a:extLst>
                  <a:ext uri="{FF2B5EF4-FFF2-40B4-BE49-F238E27FC236}">
                    <a16:creationId xmlns:a16="http://schemas.microsoft.com/office/drawing/2014/main" id="{CA5C58DF-F576-433B-96EB-442E8A5F7B90}"/>
                  </a:ext>
                </a:extLst>
              </p:cNvPr>
              <p:cNvPicPr>
                <a:picLocks noChangeAspect="1" noChangeArrowheads="1"/>
              </p:cNvPicPr>
              <p:nvPr/>
            </p:nvPicPr>
            <p:blipFill>
              <a:blip r:embed="rId76" cstate="email">
                <a:extLst>
                  <a:ext uri="{28A0092B-C50C-407E-A947-70E740481C1C}">
                    <a14:useLocalDpi xmlns:a14="http://schemas.microsoft.com/office/drawing/2010/main"/>
                  </a:ext>
                </a:extLst>
              </a:blip>
              <a:srcRect/>
              <a:stretch>
                <a:fillRect/>
              </a:stretch>
            </p:blipFill>
            <p:spPr bwMode="auto">
              <a:xfrm>
                <a:off x="6590812" y="4896920"/>
                <a:ext cx="641908" cy="437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0" name="Picture 46">
                <a:extLst>
                  <a:ext uri="{FF2B5EF4-FFF2-40B4-BE49-F238E27FC236}">
                    <a16:creationId xmlns:a16="http://schemas.microsoft.com/office/drawing/2014/main" id="{79D31B20-CDB8-4509-931D-80F70CD3B0C0}"/>
                  </a:ext>
                </a:extLst>
              </p:cNvPr>
              <p:cNvPicPr>
                <a:picLocks noChangeAspect="1" noChangeArrowheads="1"/>
              </p:cNvPicPr>
              <p:nvPr/>
            </p:nvPicPr>
            <p:blipFill>
              <a:blip r:embed="rId77" cstate="email">
                <a:extLst>
                  <a:ext uri="{28A0092B-C50C-407E-A947-70E740481C1C}">
                    <a14:useLocalDpi xmlns:a14="http://schemas.microsoft.com/office/drawing/2010/main"/>
                  </a:ext>
                </a:extLst>
              </a:blip>
              <a:srcRect/>
              <a:stretch>
                <a:fillRect/>
              </a:stretch>
            </p:blipFill>
            <p:spPr bwMode="auto">
              <a:xfrm flipH="1">
                <a:off x="6700936" y="5414182"/>
                <a:ext cx="507312" cy="34657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41" name="Picture 68">
                <a:extLst>
                  <a:ext uri="{FF2B5EF4-FFF2-40B4-BE49-F238E27FC236}">
                    <a16:creationId xmlns:a16="http://schemas.microsoft.com/office/drawing/2014/main" id="{8E7B46E7-72C0-42BB-A5DF-42B3C1A38ED7}"/>
                  </a:ext>
                </a:extLst>
              </p:cNvPr>
              <p:cNvPicPr>
                <a:picLocks noChangeAspect="1" noChangeArrowheads="1"/>
              </p:cNvPicPr>
              <p:nvPr/>
            </p:nvPicPr>
            <p:blipFill>
              <a:blip r:embed="rId78" cstate="email">
                <a:extLst>
                  <a:ext uri="{28A0092B-C50C-407E-A947-70E740481C1C}">
                    <a14:useLocalDpi xmlns:a14="http://schemas.microsoft.com/office/drawing/2010/main"/>
                  </a:ext>
                </a:extLst>
              </a:blip>
              <a:srcRect/>
              <a:stretch>
                <a:fillRect/>
              </a:stretch>
            </p:blipFill>
            <p:spPr bwMode="auto">
              <a:xfrm>
                <a:off x="7318780" y="5431167"/>
                <a:ext cx="507312" cy="36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2" name="Picture 69">
                <a:extLst>
                  <a:ext uri="{FF2B5EF4-FFF2-40B4-BE49-F238E27FC236}">
                    <a16:creationId xmlns:a16="http://schemas.microsoft.com/office/drawing/2014/main" id="{31F37F34-9ACA-444B-84C5-8E0143F0BED3}"/>
                  </a:ext>
                </a:extLst>
              </p:cNvPr>
              <p:cNvPicPr>
                <a:picLocks noChangeAspect="1" noChangeArrowheads="1"/>
              </p:cNvPicPr>
              <p:nvPr/>
            </p:nvPicPr>
            <p:blipFill>
              <a:blip r:embed="rId79" cstate="email">
                <a:extLst>
                  <a:ext uri="{28A0092B-C50C-407E-A947-70E740481C1C}">
                    <a14:useLocalDpi xmlns:a14="http://schemas.microsoft.com/office/drawing/2010/main"/>
                  </a:ext>
                </a:extLst>
              </a:blip>
              <a:srcRect/>
              <a:stretch>
                <a:fillRect/>
              </a:stretch>
            </p:blipFill>
            <p:spPr bwMode="auto">
              <a:xfrm>
                <a:off x="7946081" y="5450001"/>
                <a:ext cx="387409" cy="30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3" name="Picture 71">
                <a:extLst>
                  <a:ext uri="{FF2B5EF4-FFF2-40B4-BE49-F238E27FC236}">
                    <a16:creationId xmlns:a16="http://schemas.microsoft.com/office/drawing/2014/main" id="{0935DFF6-4859-4882-9703-9E71B7A7F82C}"/>
                  </a:ext>
                </a:extLst>
              </p:cNvPr>
              <p:cNvPicPr>
                <a:picLocks noChangeAspect="1" noChangeArrowheads="1"/>
              </p:cNvPicPr>
              <p:nvPr/>
            </p:nvPicPr>
            <p:blipFill>
              <a:blip r:embed="rId80" cstate="email">
                <a:extLst>
                  <a:ext uri="{28A0092B-C50C-407E-A947-70E740481C1C}">
                    <a14:useLocalDpi xmlns:a14="http://schemas.microsoft.com/office/drawing/2010/main"/>
                  </a:ext>
                </a:extLst>
              </a:blip>
              <a:srcRect/>
              <a:stretch>
                <a:fillRect/>
              </a:stretch>
            </p:blipFill>
            <p:spPr bwMode="auto">
              <a:xfrm flipH="1">
                <a:off x="1052527" y="4908527"/>
                <a:ext cx="710816" cy="445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9" name="Rectangle 70">
                <a:extLst>
                  <a:ext uri="{FF2B5EF4-FFF2-40B4-BE49-F238E27FC236}">
                    <a16:creationId xmlns:a16="http://schemas.microsoft.com/office/drawing/2014/main" id="{6AE75F12-CE77-447A-9642-1AEE32320887}"/>
                  </a:ext>
                </a:extLst>
              </p:cNvPr>
              <p:cNvSpPr>
                <a:spLocks noChangeArrowheads="1"/>
              </p:cNvSpPr>
              <p:nvPr>
                <p:custDataLst>
                  <p:tags r:id="rId37"/>
                </p:custDataLst>
              </p:nvPr>
            </p:nvSpPr>
            <p:spPr bwMode="auto">
              <a:xfrm>
                <a:off x="8950137" y="2472068"/>
                <a:ext cx="2099090" cy="636630"/>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Changwon, Korea</a:t>
                </a:r>
              </a:p>
            </p:txBody>
          </p:sp>
          <p:sp>
            <p:nvSpPr>
              <p:cNvPr id="250" name="Rectangle 75">
                <a:extLst>
                  <a:ext uri="{FF2B5EF4-FFF2-40B4-BE49-F238E27FC236}">
                    <a16:creationId xmlns:a16="http://schemas.microsoft.com/office/drawing/2014/main" id="{E6AF1049-E09F-4BC1-A43F-D8B589658651}"/>
                  </a:ext>
                </a:extLst>
              </p:cNvPr>
              <p:cNvSpPr>
                <a:spLocks noChangeArrowheads="1"/>
              </p:cNvSpPr>
              <p:nvPr>
                <p:custDataLst>
                  <p:tags r:id="rId38"/>
                </p:custDataLst>
              </p:nvPr>
            </p:nvSpPr>
            <p:spPr bwMode="auto">
              <a:xfrm>
                <a:off x="9025899" y="2535732"/>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51" name="Rectangle 76">
                <a:extLst>
                  <a:ext uri="{FF2B5EF4-FFF2-40B4-BE49-F238E27FC236}">
                    <a16:creationId xmlns:a16="http://schemas.microsoft.com/office/drawing/2014/main" id="{16982156-EBF4-49C7-984E-E9800B638160}"/>
                  </a:ext>
                </a:extLst>
              </p:cNvPr>
              <p:cNvSpPr>
                <a:spLocks noChangeArrowheads="1"/>
              </p:cNvSpPr>
              <p:nvPr>
                <p:custDataLst>
                  <p:tags r:id="rId39"/>
                </p:custDataLst>
              </p:nvPr>
            </p:nvSpPr>
            <p:spPr bwMode="auto">
              <a:xfrm>
                <a:off x="9161230" y="2535732"/>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pic>
            <p:nvPicPr>
              <p:cNvPr id="246" name="Picture 73">
                <a:extLst>
                  <a:ext uri="{FF2B5EF4-FFF2-40B4-BE49-F238E27FC236}">
                    <a16:creationId xmlns:a16="http://schemas.microsoft.com/office/drawing/2014/main" id="{7F085EEF-916D-4DB0-8DFC-E92561E75540}"/>
                  </a:ext>
                </a:extLst>
              </p:cNvPr>
              <p:cNvPicPr>
                <a:picLocks noChangeAspect="1" noChangeArrowheads="1"/>
              </p:cNvPicPr>
              <p:nvPr/>
            </p:nvPicPr>
            <p:blipFill>
              <a:blip r:embed="rId81" cstate="email">
                <a:extLst>
                  <a:ext uri="{28A0092B-C50C-407E-A947-70E740481C1C}">
                    <a14:useLocalDpi xmlns:a14="http://schemas.microsoft.com/office/drawing/2010/main"/>
                  </a:ext>
                </a:extLst>
              </a:blip>
              <a:srcRect/>
              <a:stretch>
                <a:fillRect/>
              </a:stretch>
            </p:blipFill>
            <p:spPr bwMode="auto">
              <a:xfrm>
                <a:off x="9117041" y="2741461"/>
                <a:ext cx="455938" cy="29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 name="Picture 75">
                <a:extLst>
                  <a:ext uri="{FF2B5EF4-FFF2-40B4-BE49-F238E27FC236}">
                    <a16:creationId xmlns:a16="http://schemas.microsoft.com/office/drawing/2014/main" id="{52CA9D7F-7E41-492D-8BAE-6175627A298E}"/>
                  </a:ext>
                </a:extLst>
              </p:cNvPr>
              <p:cNvPicPr>
                <a:picLocks noChangeAspect="1" noChangeArrowheads="1"/>
              </p:cNvPicPr>
              <p:nvPr/>
            </p:nvPicPr>
            <p:blipFill>
              <a:blip r:embed="rId82" cstate="email">
                <a:extLst>
                  <a:ext uri="{28A0092B-C50C-407E-A947-70E740481C1C}">
                    <a14:useLocalDpi xmlns:a14="http://schemas.microsoft.com/office/drawing/2010/main"/>
                  </a:ext>
                </a:extLst>
              </a:blip>
              <a:srcRect/>
              <a:stretch>
                <a:fillRect/>
              </a:stretch>
            </p:blipFill>
            <p:spPr bwMode="auto">
              <a:xfrm>
                <a:off x="10296980" y="2670694"/>
                <a:ext cx="597453" cy="38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8" name="Picture 76">
                <a:extLst>
                  <a:ext uri="{FF2B5EF4-FFF2-40B4-BE49-F238E27FC236}">
                    <a16:creationId xmlns:a16="http://schemas.microsoft.com/office/drawing/2014/main" id="{2AF60742-7A98-4667-82C5-93F265BB646C}"/>
                  </a:ext>
                </a:extLst>
              </p:cNvPr>
              <p:cNvPicPr>
                <a:picLocks noChangeAspect="1" noChangeArrowheads="1"/>
              </p:cNvPicPr>
              <p:nvPr/>
            </p:nvPicPr>
            <p:blipFill>
              <a:blip r:embed="rId83" cstate="email">
                <a:extLst>
                  <a:ext uri="{28A0092B-C50C-407E-A947-70E740481C1C}">
                    <a14:useLocalDpi xmlns:a14="http://schemas.microsoft.com/office/drawing/2010/main"/>
                  </a:ext>
                </a:extLst>
              </a:blip>
              <a:srcRect/>
              <a:stretch>
                <a:fillRect/>
              </a:stretch>
            </p:blipFill>
            <p:spPr bwMode="auto">
              <a:xfrm>
                <a:off x="9672191" y="2677481"/>
                <a:ext cx="545354" cy="38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1" name="Straight Connector 260">
                <a:extLst>
                  <a:ext uri="{FF2B5EF4-FFF2-40B4-BE49-F238E27FC236}">
                    <a16:creationId xmlns:a16="http://schemas.microsoft.com/office/drawing/2014/main" id="{4AA63410-3E24-423C-9FC5-CA8AAED803F0}"/>
                  </a:ext>
                </a:extLst>
              </p:cNvPr>
              <p:cNvCxnSpPr/>
              <p:nvPr/>
            </p:nvCxnSpPr>
            <p:spPr>
              <a:xfrm>
                <a:off x="1177323" y="5390678"/>
                <a:ext cx="1570355" cy="0"/>
              </a:xfrm>
              <a:prstGeom prst="line">
                <a:avLst/>
              </a:prstGeom>
              <a:noFill/>
              <a:ln w="9525" cap="flat" cmpd="sng" algn="ctr">
                <a:solidFill>
                  <a:srgbClr val="4D4E53"/>
                </a:solidFill>
                <a:prstDash val="dash"/>
                <a:headEnd type="none" w="med" len="med"/>
                <a:tailEnd type="none" w="med" len="med"/>
              </a:ln>
              <a:effectLst/>
            </p:spPr>
          </p:cxnSp>
          <p:cxnSp>
            <p:nvCxnSpPr>
              <p:cNvPr id="262" name="Straight Connector 261">
                <a:extLst>
                  <a:ext uri="{FF2B5EF4-FFF2-40B4-BE49-F238E27FC236}">
                    <a16:creationId xmlns:a16="http://schemas.microsoft.com/office/drawing/2014/main" id="{FCA4BCED-DA5E-4D4A-88B4-422C2B0898DB}"/>
                  </a:ext>
                </a:extLst>
              </p:cNvPr>
              <p:cNvCxnSpPr/>
              <p:nvPr/>
            </p:nvCxnSpPr>
            <p:spPr>
              <a:xfrm>
                <a:off x="9190227" y="3908242"/>
                <a:ext cx="1570355" cy="0"/>
              </a:xfrm>
              <a:prstGeom prst="line">
                <a:avLst/>
              </a:prstGeom>
              <a:noFill/>
              <a:ln w="9525" cap="flat" cmpd="sng" algn="ctr">
                <a:solidFill>
                  <a:srgbClr val="678C96"/>
                </a:solidFill>
                <a:prstDash val="dash"/>
                <a:headEnd type="none" w="med" len="med"/>
                <a:tailEnd type="none" w="med" len="med"/>
              </a:ln>
              <a:effectLst/>
            </p:spPr>
          </p:cxnSp>
          <p:pic>
            <p:nvPicPr>
              <p:cNvPr id="263" name="Picture 25">
                <a:extLst>
                  <a:ext uri="{FF2B5EF4-FFF2-40B4-BE49-F238E27FC236}">
                    <a16:creationId xmlns:a16="http://schemas.microsoft.com/office/drawing/2014/main" id="{88E955BA-0959-48A1-B27A-B96EB70BB326}"/>
                  </a:ext>
                </a:extLst>
              </p:cNvPr>
              <p:cNvPicPr>
                <a:picLocks noChangeAspect="1" noChangeArrowheads="1"/>
              </p:cNvPicPr>
              <p:nvPr/>
            </p:nvPicPr>
            <p:blipFill>
              <a:blip r:embed="rId84" cstate="email">
                <a:extLst>
                  <a:ext uri="{28A0092B-C50C-407E-A947-70E740481C1C}">
                    <a14:useLocalDpi xmlns:a14="http://schemas.microsoft.com/office/drawing/2010/main"/>
                  </a:ext>
                </a:extLst>
              </a:blip>
              <a:srcRect/>
              <a:stretch>
                <a:fillRect/>
              </a:stretch>
            </p:blipFill>
            <p:spPr bwMode="auto">
              <a:xfrm>
                <a:off x="1066342" y="5516129"/>
                <a:ext cx="241390" cy="22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0" name="Rectangle 70">
                <a:extLst>
                  <a:ext uri="{FF2B5EF4-FFF2-40B4-BE49-F238E27FC236}">
                    <a16:creationId xmlns:a16="http://schemas.microsoft.com/office/drawing/2014/main" id="{86A38DE5-E723-4EA4-8D35-6157CF4FE323}"/>
                  </a:ext>
                </a:extLst>
              </p:cNvPr>
              <p:cNvSpPr>
                <a:spLocks noChangeArrowheads="1"/>
              </p:cNvSpPr>
              <p:nvPr>
                <p:custDataLst>
                  <p:tags r:id="rId40"/>
                </p:custDataLst>
              </p:nvPr>
            </p:nvSpPr>
            <p:spPr bwMode="auto">
              <a:xfrm>
                <a:off x="3334747" y="1709633"/>
                <a:ext cx="1991727" cy="636630"/>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Motherwell, UK</a:t>
                </a:r>
              </a:p>
            </p:txBody>
          </p:sp>
          <p:sp>
            <p:nvSpPr>
              <p:cNvPr id="271" name="Rectangle 75">
                <a:extLst>
                  <a:ext uri="{FF2B5EF4-FFF2-40B4-BE49-F238E27FC236}">
                    <a16:creationId xmlns:a16="http://schemas.microsoft.com/office/drawing/2014/main" id="{CBA7976F-9358-46D6-8805-0E2FFF0C7892}"/>
                  </a:ext>
                </a:extLst>
              </p:cNvPr>
              <p:cNvSpPr>
                <a:spLocks noChangeArrowheads="1"/>
              </p:cNvSpPr>
              <p:nvPr>
                <p:custDataLst>
                  <p:tags r:id="rId41"/>
                </p:custDataLst>
              </p:nvPr>
            </p:nvSpPr>
            <p:spPr bwMode="auto">
              <a:xfrm>
                <a:off x="3397106" y="1761396"/>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72" name="Rectangle 76">
                <a:extLst>
                  <a:ext uri="{FF2B5EF4-FFF2-40B4-BE49-F238E27FC236}">
                    <a16:creationId xmlns:a16="http://schemas.microsoft.com/office/drawing/2014/main" id="{8E510E25-1004-4691-AF9C-E5AA7B814F65}"/>
                  </a:ext>
                </a:extLst>
              </p:cNvPr>
              <p:cNvSpPr>
                <a:spLocks noChangeArrowheads="1"/>
              </p:cNvSpPr>
              <p:nvPr>
                <p:custDataLst>
                  <p:tags r:id="rId42"/>
                </p:custDataLst>
              </p:nvPr>
            </p:nvSpPr>
            <p:spPr bwMode="auto">
              <a:xfrm>
                <a:off x="3545653" y="1761396"/>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pic>
            <p:nvPicPr>
              <p:cNvPr id="266" name="Picture 33">
                <a:extLst>
                  <a:ext uri="{FF2B5EF4-FFF2-40B4-BE49-F238E27FC236}">
                    <a16:creationId xmlns:a16="http://schemas.microsoft.com/office/drawing/2014/main" id="{40A69B13-9967-4874-B547-8C0A6E519EE9}"/>
                  </a:ext>
                </a:extLst>
              </p:cNvPr>
              <p:cNvPicPr>
                <a:picLocks noChangeAspect="1" noChangeArrowheads="1"/>
              </p:cNvPicPr>
              <p:nvPr/>
            </p:nvPicPr>
            <p:blipFill>
              <a:blip r:embed="rId85" cstate="email">
                <a:extLst>
                  <a:ext uri="{28A0092B-C50C-407E-A947-70E740481C1C}">
                    <a14:useLocalDpi xmlns:a14="http://schemas.microsoft.com/office/drawing/2010/main"/>
                  </a:ext>
                </a:extLst>
              </a:blip>
              <a:srcRect/>
              <a:stretch>
                <a:fillRect/>
              </a:stretch>
            </p:blipFill>
            <p:spPr bwMode="auto">
              <a:xfrm>
                <a:off x="3486987" y="1918042"/>
                <a:ext cx="671582" cy="38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9" name="Straight Connector 268">
                <a:extLst>
                  <a:ext uri="{FF2B5EF4-FFF2-40B4-BE49-F238E27FC236}">
                    <a16:creationId xmlns:a16="http://schemas.microsoft.com/office/drawing/2014/main" id="{DB250BF9-2771-44A6-B4EA-B51B74C4DEC3}"/>
                  </a:ext>
                </a:extLst>
              </p:cNvPr>
              <p:cNvCxnSpPr/>
              <p:nvPr/>
            </p:nvCxnSpPr>
            <p:spPr>
              <a:xfrm flipH="1">
                <a:off x="4267478" y="1963285"/>
                <a:ext cx="0" cy="297094"/>
              </a:xfrm>
              <a:prstGeom prst="line">
                <a:avLst/>
              </a:prstGeom>
              <a:noFill/>
              <a:ln w="9525" cap="flat" cmpd="sng" algn="ctr">
                <a:solidFill>
                  <a:srgbClr val="678C96"/>
                </a:solidFill>
                <a:prstDash val="dash"/>
                <a:headEnd type="none" w="med" len="med"/>
                <a:tailEnd type="none" w="med" len="med"/>
              </a:ln>
              <a:effectLst/>
            </p:spPr>
          </p:cxnSp>
          <p:pic>
            <p:nvPicPr>
              <p:cNvPr id="274" name="Picture 32" descr="\\Vcn.ds.volvo.net\cli-hm\hm0226\a153608\My Documents\Industrial Strategy\Communication\Industrial Footprint\SDLG_E660F.JPG">
                <a:extLst>
                  <a:ext uri="{FF2B5EF4-FFF2-40B4-BE49-F238E27FC236}">
                    <a16:creationId xmlns:a16="http://schemas.microsoft.com/office/drawing/2014/main" id="{5929AF44-27EB-4E5B-826D-153AEA440E36}"/>
                  </a:ext>
                </a:extLst>
              </p:cNvPr>
              <p:cNvPicPr>
                <a:picLocks noChangeAspect="1" noChangeArrowheads="1"/>
              </p:cNvPicPr>
              <p:nvPr/>
            </p:nvPicPr>
            <p:blipFill rotWithShape="1">
              <a:blip r:embed="rId86" cstate="email">
                <a:extLst>
                  <a:ext uri="{28A0092B-C50C-407E-A947-70E740481C1C}">
                    <a14:useLocalDpi xmlns:a14="http://schemas.microsoft.com/office/drawing/2010/main"/>
                  </a:ext>
                </a:extLst>
              </a:blip>
              <a:srcRect l="-7072" r="-1"/>
              <a:stretch/>
            </p:blipFill>
            <p:spPr bwMode="auto">
              <a:xfrm>
                <a:off x="9873879" y="4345865"/>
                <a:ext cx="358146" cy="291288"/>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33" descr="\\Vcn.ds.volvo.net\cli-hm\hm0226\a153608\My Documents\Industrial Strategy\Communication\Industrial Footprint\SDLG_E6210F.JPG">
                <a:extLst>
                  <a:ext uri="{FF2B5EF4-FFF2-40B4-BE49-F238E27FC236}">
                    <a16:creationId xmlns:a16="http://schemas.microsoft.com/office/drawing/2014/main" id="{496E82EC-9480-42C9-B6AA-2869EA818154}"/>
                  </a:ext>
                </a:extLst>
              </p:cNvPr>
              <p:cNvPicPr>
                <a:picLocks noChangeAspect="1" noChangeArrowheads="1"/>
              </p:cNvPicPr>
              <p:nvPr/>
            </p:nvPicPr>
            <p:blipFill>
              <a:blip r:embed="rId87" cstate="email">
                <a:extLst>
                  <a:ext uri="{28A0092B-C50C-407E-A947-70E740481C1C}">
                    <a14:useLocalDpi xmlns:a14="http://schemas.microsoft.com/office/drawing/2010/main"/>
                  </a:ext>
                </a:extLst>
              </a:blip>
              <a:srcRect/>
              <a:stretch>
                <a:fillRect/>
              </a:stretch>
            </p:blipFill>
            <p:spPr bwMode="auto">
              <a:xfrm>
                <a:off x="9165064" y="4365894"/>
                <a:ext cx="568384" cy="374587"/>
              </a:xfrm>
              <a:prstGeom prst="rect">
                <a:avLst/>
              </a:prstGeom>
              <a:noFill/>
              <a:extLst>
                <a:ext uri="{909E8E84-426E-40DD-AFC4-6F175D3DCCD1}">
                  <a14:hiddenFill xmlns:a14="http://schemas.microsoft.com/office/drawing/2010/main">
                    <a:solidFill>
                      <a:srgbClr val="FFFFFF"/>
                    </a:solidFill>
                  </a14:hiddenFill>
                </a:ext>
              </a:extLst>
            </p:spPr>
          </p:pic>
          <p:sp>
            <p:nvSpPr>
              <p:cNvPr id="296" name="Rectangle 70">
                <a:extLst>
                  <a:ext uri="{FF2B5EF4-FFF2-40B4-BE49-F238E27FC236}">
                    <a16:creationId xmlns:a16="http://schemas.microsoft.com/office/drawing/2014/main" id="{6DE6B5FC-281B-47D1-8F40-66A3A278984A}"/>
                  </a:ext>
                </a:extLst>
              </p:cNvPr>
              <p:cNvSpPr>
                <a:spLocks noChangeArrowheads="1"/>
              </p:cNvSpPr>
              <p:nvPr>
                <p:custDataLst>
                  <p:tags r:id="rId43"/>
                </p:custDataLst>
              </p:nvPr>
            </p:nvSpPr>
            <p:spPr bwMode="auto">
              <a:xfrm>
                <a:off x="8250871" y="1743571"/>
                <a:ext cx="1994775" cy="636630"/>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Braås, Sweden</a:t>
                </a:r>
              </a:p>
            </p:txBody>
          </p:sp>
          <p:sp>
            <p:nvSpPr>
              <p:cNvPr id="297" name="Rectangle 75">
                <a:extLst>
                  <a:ext uri="{FF2B5EF4-FFF2-40B4-BE49-F238E27FC236}">
                    <a16:creationId xmlns:a16="http://schemas.microsoft.com/office/drawing/2014/main" id="{2E09CC5B-ACED-4A55-B29E-A0E60743747F}"/>
                  </a:ext>
                </a:extLst>
              </p:cNvPr>
              <p:cNvSpPr>
                <a:spLocks noChangeArrowheads="1"/>
              </p:cNvSpPr>
              <p:nvPr>
                <p:custDataLst>
                  <p:tags r:id="rId44"/>
                </p:custDataLst>
              </p:nvPr>
            </p:nvSpPr>
            <p:spPr bwMode="auto">
              <a:xfrm>
                <a:off x="8313229" y="1807234"/>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98" name="Rectangle 76">
                <a:extLst>
                  <a:ext uri="{FF2B5EF4-FFF2-40B4-BE49-F238E27FC236}">
                    <a16:creationId xmlns:a16="http://schemas.microsoft.com/office/drawing/2014/main" id="{CB75449C-BA37-4F9B-8399-A0FCDD83CC05}"/>
                  </a:ext>
                </a:extLst>
              </p:cNvPr>
              <p:cNvSpPr>
                <a:spLocks noChangeArrowheads="1"/>
              </p:cNvSpPr>
              <p:nvPr>
                <p:custDataLst>
                  <p:tags r:id="rId45"/>
                </p:custDataLst>
              </p:nvPr>
            </p:nvSpPr>
            <p:spPr bwMode="auto">
              <a:xfrm>
                <a:off x="8461776" y="1807234"/>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93" name="Rectangle 70">
                <a:extLst>
                  <a:ext uri="{FF2B5EF4-FFF2-40B4-BE49-F238E27FC236}">
                    <a16:creationId xmlns:a16="http://schemas.microsoft.com/office/drawing/2014/main" id="{92EA8291-DA47-412E-A04C-90F8F1227958}"/>
                  </a:ext>
                </a:extLst>
              </p:cNvPr>
              <p:cNvSpPr>
                <a:spLocks noChangeArrowheads="1"/>
              </p:cNvSpPr>
              <p:nvPr>
                <p:custDataLst>
                  <p:tags r:id="rId46"/>
                </p:custDataLst>
              </p:nvPr>
            </p:nvSpPr>
            <p:spPr bwMode="auto">
              <a:xfrm>
                <a:off x="8250871" y="1022195"/>
                <a:ext cx="1994775" cy="636630"/>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Eskilstuna, Sweden</a:t>
                </a:r>
              </a:p>
            </p:txBody>
          </p:sp>
          <p:sp>
            <p:nvSpPr>
              <p:cNvPr id="294" name="Rectangle 75">
                <a:extLst>
                  <a:ext uri="{FF2B5EF4-FFF2-40B4-BE49-F238E27FC236}">
                    <a16:creationId xmlns:a16="http://schemas.microsoft.com/office/drawing/2014/main" id="{4A1BB81A-174E-420D-B385-46CB0F1EE5D3}"/>
                  </a:ext>
                </a:extLst>
              </p:cNvPr>
              <p:cNvSpPr>
                <a:spLocks noChangeArrowheads="1"/>
              </p:cNvSpPr>
              <p:nvPr>
                <p:custDataLst>
                  <p:tags r:id="rId47"/>
                </p:custDataLst>
              </p:nvPr>
            </p:nvSpPr>
            <p:spPr bwMode="auto">
              <a:xfrm>
                <a:off x="8313229" y="1085858"/>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95" name="Rectangle 76">
                <a:extLst>
                  <a:ext uri="{FF2B5EF4-FFF2-40B4-BE49-F238E27FC236}">
                    <a16:creationId xmlns:a16="http://schemas.microsoft.com/office/drawing/2014/main" id="{B10F81AF-4049-4579-972B-B92F3B222657}"/>
                  </a:ext>
                </a:extLst>
              </p:cNvPr>
              <p:cNvSpPr>
                <a:spLocks noChangeArrowheads="1"/>
              </p:cNvSpPr>
              <p:nvPr>
                <p:custDataLst>
                  <p:tags r:id="rId48"/>
                </p:custDataLst>
              </p:nvPr>
            </p:nvSpPr>
            <p:spPr bwMode="auto">
              <a:xfrm>
                <a:off x="8461776" y="1085858"/>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91" name="Rectangle 70">
                <a:extLst>
                  <a:ext uri="{FF2B5EF4-FFF2-40B4-BE49-F238E27FC236}">
                    <a16:creationId xmlns:a16="http://schemas.microsoft.com/office/drawing/2014/main" id="{B7AAE147-7F4F-46F2-8C65-53BFFE79B060}"/>
                  </a:ext>
                </a:extLst>
              </p:cNvPr>
              <p:cNvSpPr>
                <a:spLocks noChangeArrowheads="1"/>
              </p:cNvSpPr>
              <p:nvPr>
                <p:custDataLst>
                  <p:tags r:id="rId49"/>
                </p:custDataLst>
              </p:nvPr>
            </p:nvSpPr>
            <p:spPr bwMode="auto">
              <a:xfrm>
                <a:off x="6171212" y="1022195"/>
                <a:ext cx="1994775" cy="636630"/>
              </a:xfrm>
              <a:prstGeom prst="rect">
                <a:avLst/>
              </a:prstGeom>
              <a:solidFill>
                <a:srgbClr val="FFFFFF"/>
              </a:solidFill>
              <a:ln w="6350" algn="ctr">
                <a:solidFill>
                  <a:schemeClr val="tx1"/>
                </a:solidFill>
                <a:miter lim="800000"/>
                <a:headEnd/>
                <a:tailEnd/>
              </a:ln>
              <a:effectLst/>
            </p:spPr>
            <p:txBody>
              <a:bodyPr wrap="none" lIns="13605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Arvika, Sweden</a:t>
                </a:r>
              </a:p>
            </p:txBody>
          </p:sp>
          <p:sp>
            <p:nvSpPr>
              <p:cNvPr id="292" name="Rectangle 75">
                <a:extLst>
                  <a:ext uri="{FF2B5EF4-FFF2-40B4-BE49-F238E27FC236}">
                    <a16:creationId xmlns:a16="http://schemas.microsoft.com/office/drawing/2014/main" id="{0CF6FD97-12BA-4DAF-A646-D09EDED2CA0A}"/>
                  </a:ext>
                </a:extLst>
              </p:cNvPr>
              <p:cNvSpPr>
                <a:spLocks noChangeArrowheads="1"/>
              </p:cNvSpPr>
              <p:nvPr>
                <p:custDataLst>
                  <p:tags r:id="rId50"/>
                </p:custDataLst>
              </p:nvPr>
            </p:nvSpPr>
            <p:spPr bwMode="auto">
              <a:xfrm>
                <a:off x="6233570" y="1085858"/>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89" name="Rectangle 70">
                <a:extLst>
                  <a:ext uri="{FF2B5EF4-FFF2-40B4-BE49-F238E27FC236}">
                    <a16:creationId xmlns:a16="http://schemas.microsoft.com/office/drawing/2014/main" id="{FDBCAC26-EC64-4BEA-8FD1-37ED8176066E}"/>
                  </a:ext>
                </a:extLst>
              </p:cNvPr>
              <p:cNvSpPr>
                <a:spLocks noChangeArrowheads="1"/>
              </p:cNvSpPr>
              <p:nvPr>
                <p:custDataLst>
                  <p:tags r:id="rId51"/>
                </p:custDataLst>
              </p:nvPr>
            </p:nvSpPr>
            <p:spPr bwMode="auto">
              <a:xfrm>
                <a:off x="6171212" y="1743709"/>
                <a:ext cx="1994775" cy="636630"/>
              </a:xfrm>
              <a:prstGeom prst="rect">
                <a:avLst/>
              </a:prstGeom>
              <a:solidFill>
                <a:srgbClr val="FFFFFF"/>
              </a:solidFill>
              <a:ln w="6350" algn="ctr">
                <a:solidFill>
                  <a:schemeClr val="tx1"/>
                </a:solidFill>
                <a:miter lim="800000"/>
                <a:headEnd/>
                <a:tailEnd/>
              </a:ln>
              <a:effectLst/>
            </p:spPr>
            <p:txBody>
              <a:bodyPr wrap="none" lIns="13605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err="1">
                    <a:solidFill>
                      <a:srgbClr val="000000"/>
                    </a:solidFill>
                    <a:latin typeface="+mn-lt"/>
                    <a:ea typeface="굴림" pitchFamily="34" charset="-127"/>
                    <a:cs typeface="Arial" charset="0"/>
                  </a:rPr>
                  <a:t>Hallsberg</a:t>
                </a:r>
                <a:r>
                  <a:rPr lang="en-GB" altLang="ko-KR" sz="624" kern="0">
                    <a:solidFill>
                      <a:srgbClr val="000000"/>
                    </a:solidFill>
                    <a:latin typeface="+mn-lt"/>
                    <a:ea typeface="굴림" pitchFamily="34" charset="-127"/>
                    <a:cs typeface="Arial" charset="0"/>
                  </a:rPr>
                  <a:t>, Sweden **</a:t>
                </a:r>
              </a:p>
            </p:txBody>
          </p:sp>
          <p:sp>
            <p:nvSpPr>
              <p:cNvPr id="290" name="Rectangle 75">
                <a:extLst>
                  <a:ext uri="{FF2B5EF4-FFF2-40B4-BE49-F238E27FC236}">
                    <a16:creationId xmlns:a16="http://schemas.microsoft.com/office/drawing/2014/main" id="{C08A5C46-36BA-43A4-AFC5-C13B3D95F8CC}"/>
                  </a:ext>
                </a:extLst>
              </p:cNvPr>
              <p:cNvSpPr>
                <a:spLocks noChangeArrowheads="1"/>
              </p:cNvSpPr>
              <p:nvPr>
                <p:custDataLst>
                  <p:tags r:id="rId52"/>
                </p:custDataLst>
              </p:nvPr>
            </p:nvSpPr>
            <p:spPr bwMode="auto">
              <a:xfrm>
                <a:off x="6233570" y="1807372"/>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pic>
            <p:nvPicPr>
              <p:cNvPr id="281" name="Picture 31">
                <a:extLst>
                  <a:ext uri="{FF2B5EF4-FFF2-40B4-BE49-F238E27FC236}">
                    <a16:creationId xmlns:a16="http://schemas.microsoft.com/office/drawing/2014/main" id="{62ACB103-C81C-4723-8AB9-FA3282529295}"/>
                  </a:ext>
                </a:extLst>
              </p:cNvPr>
              <p:cNvPicPr>
                <a:picLocks noChangeAspect="1" noChangeArrowheads="1"/>
              </p:cNvPicPr>
              <p:nvPr/>
            </p:nvPicPr>
            <p:blipFill rotWithShape="1">
              <a:blip r:embed="rId88" cstate="email">
                <a:extLst>
                  <a:ext uri="{BEBA8EAE-BF5A-486C-A8C5-ECC9F3942E4B}">
                    <a14:imgProps xmlns:a14="http://schemas.microsoft.com/office/drawing/2010/main">
                      <a14:imgLayer r:embed="rId89">
                        <a14:imgEffect>
                          <a14:backgroundRemoval t="0" b="97260" l="0" r="100000"/>
                        </a14:imgEffect>
                      </a14:imgLayer>
                    </a14:imgProps>
                  </a:ext>
                  <a:ext uri="{28A0092B-C50C-407E-A947-70E740481C1C}">
                    <a14:useLocalDpi xmlns:a14="http://schemas.microsoft.com/office/drawing/2010/main"/>
                  </a:ext>
                </a:extLst>
              </a:blip>
              <a:srcRect/>
              <a:stretch/>
            </p:blipFill>
            <p:spPr bwMode="auto">
              <a:xfrm>
                <a:off x="6352976" y="1268670"/>
                <a:ext cx="714202" cy="34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3" name="Picture 83" descr="\\Vcn.ds.volvo.net\cli-hm\hm0226\a153608\My Documents\Industrial Strategy\Communication\ESK_Transmission.JPG">
                <a:extLst>
                  <a:ext uri="{FF2B5EF4-FFF2-40B4-BE49-F238E27FC236}">
                    <a16:creationId xmlns:a16="http://schemas.microsoft.com/office/drawing/2014/main" id="{7E48DC6B-3CDD-4079-9E1E-42DB7C60C678}"/>
                  </a:ext>
                </a:extLst>
              </p:cNvPr>
              <p:cNvPicPr>
                <a:picLocks noChangeAspect="1" noChangeArrowheads="1"/>
              </p:cNvPicPr>
              <p:nvPr/>
            </p:nvPicPr>
            <p:blipFill>
              <a:blip r:embed="rId90" cstate="email">
                <a:extLst>
                  <a:ext uri="{28A0092B-C50C-407E-A947-70E740481C1C}">
                    <a14:useLocalDpi xmlns:a14="http://schemas.microsoft.com/office/drawing/2010/main"/>
                  </a:ext>
                </a:extLst>
              </a:blip>
              <a:srcRect/>
              <a:stretch>
                <a:fillRect/>
              </a:stretch>
            </p:blipFill>
            <p:spPr bwMode="auto">
              <a:xfrm>
                <a:off x="8383336" y="1248131"/>
                <a:ext cx="522860" cy="381978"/>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84" descr="\\Vcn.ds.volvo.net\cli-hm\hm0226\a153608\My Documents\Industrial Strategy\Communication\ESK_Axle.JPG">
                <a:extLst>
                  <a:ext uri="{FF2B5EF4-FFF2-40B4-BE49-F238E27FC236}">
                    <a16:creationId xmlns:a16="http://schemas.microsoft.com/office/drawing/2014/main" id="{FB90B3A7-3A5B-4690-8F2C-FFB0BC9DD740}"/>
                  </a:ext>
                </a:extLst>
              </p:cNvPr>
              <p:cNvPicPr>
                <a:picLocks noChangeAspect="1" noChangeArrowheads="1"/>
              </p:cNvPicPr>
              <p:nvPr/>
            </p:nvPicPr>
            <p:blipFill>
              <a:blip r:embed="rId91" cstate="email">
                <a:extLst>
                  <a:ext uri="{28A0092B-C50C-407E-A947-70E740481C1C}">
                    <a14:useLocalDpi xmlns:a14="http://schemas.microsoft.com/office/drawing/2010/main"/>
                  </a:ext>
                </a:extLst>
              </a:blip>
              <a:srcRect/>
              <a:stretch>
                <a:fillRect/>
              </a:stretch>
            </p:blipFill>
            <p:spPr bwMode="auto">
              <a:xfrm>
                <a:off x="8899989" y="1248131"/>
                <a:ext cx="628187" cy="381978"/>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51">
                <a:extLst>
                  <a:ext uri="{FF2B5EF4-FFF2-40B4-BE49-F238E27FC236}">
                    <a16:creationId xmlns:a16="http://schemas.microsoft.com/office/drawing/2014/main" id="{4B94FD99-F70A-4E71-B568-641F06476AE2}"/>
                  </a:ext>
                </a:extLst>
              </p:cNvPr>
              <p:cNvPicPr>
                <a:picLocks noChangeAspect="1" noChangeArrowheads="1"/>
              </p:cNvPicPr>
              <p:nvPr/>
            </p:nvPicPr>
            <p:blipFill>
              <a:blip r:embed="rId92" cstate="email">
                <a:extLst>
                  <a:ext uri="{28A0092B-C50C-407E-A947-70E740481C1C}">
                    <a14:useLocalDpi xmlns:a14="http://schemas.microsoft.com/office/drawing/2010/main"/>
                  </a:ext>
                </a:extLst>
              </a:blip>
              <a:srcRect/>
              <a:stretch>
                <a:fillRect/>
              </a:stretch>
            </p:blipFill>
            <p:spPr bwMode="auto">
              <a:xfrm>
                <a:off x="6266170" y="1979973"/>
                <a:ext cx="349135" cy="3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 name="Imagem 26" descr="DSC07063 1 cópia.jpg">
                <a:extLst>
                  <a:ext uri="{FF2B5EF4-FFF2-40B4-BE49-F238E27FC236}">
                    <a16:creationId xmlns:a16="http://schemas.microsoft.com/office/drawing/2014/main" id="{39483B62-90B0-404A-9990-7A0B24F26345}"/>
                  </a:ext>
                </a:extLst>
              </p:cNvPr>
              <p:cNvPicPr>
                <a:picLocks noChangeAspect="1"/>
              </p:cNvPicPr>
              <p:nvPr/>
            </p:nvPicPr>
            <p:blipFill>
              <a:blip r:embed="rId9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87331" y="1989886"/>
                <a:ext cx="483346" cy="333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 name="Picture 286">
                <a:extLst>
                  <a:ext uri="{FF2B5EF4-FFF2-40B4-BE49-F238E27FC236}">
                    <a16:creationId xmlns:a16="http://schemas.microsoft.com/office/drawing/2014/main" id="{C0726A9B-504C-4F3B-A496-C5A56C10690E}"/>
                  </a:ext>
                </a:extLst>
              </p:cNvPr>
              <p:cNvPicPr>
                <a:picLocks noChangeAspect="1"/>
              </p:cNvPicPr>
              <p:nvPr/>
            </p:nvPicPr>
            <p:blipFill rotWithShape="1">
              <a:blip r:embed="rId94" cstate="email">
                <a:extLst>
                  <a:ext uri="{28A0092B-C50C-407E-A947-70E740481C1C}">
                    <a14:useLocalDpi xmlns:a14="http://schemas.microsoft.com/office/drawing/2010/main"/>
                  </a:ext>
                </a:extLst>
              </a:blip>
              <a:srcRect/>
              <a:stretch/>
            </p:blipFill>
            <p:spPr>
              <a:xfrm>
                <a:off x="7708151" y="2023477"/>
                <a:ext cx="357928" cy="279042"/>
              </a:xfrm>
              <a:prstGeom prst="rect">
                <a:avLst/>
              </a:prstGeom>
            </p:spPr>
          </p:pic>
          <p:pic>
            <p:nvPicPr>
              <p:cNvPr id="288" name="Picture 11" descr="Hytt_3">
                <a:extLst>
                  <a:ext uri="{FF2B5EF4-FFF2-40B4-BE49-F238E27FC236}">
                    <a16:creationId xmlns:a16="http://schemas.microsoft.com/office/drawing/2014/main" id="{C4675270-7273-4D1B-BACB-035D0510924D}"/>
                  </a:ext>
                </a:extLst>
              </p:cNvPr>
              <p:cNvPicPr>
                <a:picLocks noChangeAspect="1" noChangeArrowheads="1"/>
              </p:cNvPicPr>
              <p:nvPr/>
            </p:nvPicPr>
            <p:blipFill rotWithShape="1">
              <a:blip r:embed="rId95" cstate="email">
                <a:extLst>
                  <a:ext uri="{28A0092B-C50C-407E-A947-70E740481C1C}">
                    <a14:useLocalDpi xmlns:a14="http://schemas.microsoft.com/office/drawing/2010/main"/>
                  </a:ext>
                </a:extLst>
              </a:blip>
              <a:srcRect t="-1587"/>
              <a:stretch/>
            </p:blipFill>
            <p:spPr bwMode="auto">
              <a:xfrm>
                <a:off x="7249012" y="1948985"/>
                <a:ext cx="335682" cy="37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 name="Picture 299">
                <a:extLst>
                  <a:ext uri="{FF2B5EF4-FFF2-40B4-BE49-F238E27FC236}">
                    <a16:creationId xmlns:a16="http://schemas.microsoft.com/office/drawing/2014/main" id="{7BF35077-E4CD-40ED-B89D-6C1BF759119E}"/>
                  </a:ext>
                </a:extLst>
              </p:cNvPr>
              <p:cNvPicPr>
                <a:picLocks noChangeAspect="1"/>
              </p:cNvPicPr>
              <p:nvPr/>
            </p:nvPicPr>
            <p:blipFill rotWithShape="1">
              <a:blip r:embed="rId96" cstate="email">
                <a:extLst>
                  <a:ext uri="{28A0092B-C50C-407E-A947-70E740481C1C}">
                    <a14:useLocalDpi xmlns:a14="http://schemas.microsoft.com/office/drawing/2010/main"/>
                  </a:ext>
                </a:extLst>
              </a:blip>
              <a:srcRect/>
              <a:stretch/>
            </p:blipFill>
            <p:spPr>
              <a:xfrm>
                <a:off x="10259033" y="4147178"/>
                <a:ext cx="672810" cy="330393"/>
              </a:xfrm>
              <a:prstGeom prst="rect">
                <a:avLst/>
              </a:prstGeom>
            </p:spPr>
          </p:pic>
          <p:pic>
            <p:nvPicPr>
              <p:cNvPr id="302" name="Picture 301" descr="A picture containing transport&#10;&#10;Description automatically generated">
                <a:extLst>
                  <a:ext uri="{FF2B5EF4-FFF2-40B4-BE49-F238E27FC236}">
                    <a16:creationId xmlns:a16="http://schemas.microsoft.com/office/drawing/2014/main" id="{2993DF0C-1195-426F-9BE5-EFD5469E1BAA}"/>
                  </a:ext>
                </a:extLst>
              </p:cNvPr>
              <p:cNvPicPr>
                <a:picLocks noChangeAspect="1"/>
              </p:cNvPicPr>
              <p:nvPr/>
            </p:nvPicPr>
            <p:blipFill rotWithShape="1">
              <a:blip r:embed="rId97" cstate="email">
                <a:extLst>
                  <a:ext uri="{28A0092B-C50C-407E-A947-70E740481C1C}">
                    <a14:useLocalDpi xmlns:a14="http://schemas.microsoft.com/office/drawing/2010/main"/>
                  </a:ext>
                </a:extLst>
              </a:blip>
              <a:srcRect/>
              <a:stretch/>
            </p:blipFill>
            <p:spPr>
              <a:xfrm>
                <a:off x="9343733" y="5095365"/>
                <a:ext cx="632443" cy="299452"/>
              </a:xfrm>
              <a:prstGeom prst="rect">
                <a:avLst/>
              </a:prstGeom>
            </p:spPr>
          </p:pic>
          <p:pic>
            <p:nvPicPr>
              <p:cNvPr id="303" name="Picture 302" descr="A picture containing power shovel&#10;&#10;Description automatically generated">
                <a:extLst>
                  <a:ext uri="{FF2B5EF4-FFF2-40B4-BE49-F238E27FC236}">
                    <a16:creationId xmlns:a16="http://schemas.microsoft.com/office/drawing/2014/main" id="{E66EA556-0DA0-4022-BD59-D253CA8139DB}"/>
                  </a:ext>
                </a:extLst>
              </p:cNvPr>
              <p:cNvPicPr>
                <a:picLocks noChangeAspect="1"/>
              </p:cNvPicPr>
              <p:nvPr/>
            </p:nvPicPr>
            <p:blipFill>
              <a:blip r:embed="rId98" cstate="email">
                <a:extLst>
                  <a:ext uri="{28A0092B-C50C-407E-A947-70E740481C1C}">
                    <a14:useLocalDpi xmlns:a14="http://schemas.microsoft.com/office/drawing/2010/main"/>
                  </a:ext>
                </a:extLst>
              </a:blip>
              <a:stretch>
                <a:fillRect/>
              </a:stretch>
            </p:blipFill>
            <p:spPr>
              <a:xfrm>
                <a:off x="10245979" y="4496813"/>
                <a:ext cx="657597" cy="395277"/>
              </a:xfrm>
              <a:prstGeom prst="rect">
                <a:avLst/>
              </a:prstGeom>
            </p:spPr>
          </p:pic>
          <p:pic>
            <p:nvPicPr>
              <p:cNvPr id="304" name="Picture 303" descr="A picture containing farm machine&#10;&#10;Description automatically generated">
                <a:extLst>
                  <a:ext uri="{FF2B5EF4-FFF2-40B4-BE49-F238E27FC236}">
                    <a16:creationId xmlns:a16="http://schemas.microsoft.com/office/drawing/2014/main" id="{D0DA8119-CA5C-4084-9415-EF8FFCCDC394}"/>
                  </a:ext>
                </a:extLst>
              </p:cNvPr>
              <p:cNvPicPr>
                <a:picLocks noChangeAspect="1"/>
              </p:cNvPicPr>
              <p:nvPr/>
            </p:nvPicPr>
            <p:blipFill rotWithShape="1">
              <a:blip r:embed="rId99" cstate="email">
                <a:extLst>
                  <a:ext uri="{28A0092B-C50C-407E-A947-70E740481C1C}">
                    <a14:useLocalDpi xmlns:a14="http://schemas.microsoft.com/office/drawing/2010/main"/>
                  </a:ext>
                </a:extLst>
              </a:blip>
              <a:srcRect/>
              <a:stretch/>
            </p:blipFill>
            <p:spPr>
              <a:xfrm>
                <a:off x="10080717" y="4009639"/>
                <a:ext cx="426720" cy="254535"/>
              </a:xfrm>
              <a:prstGeom prst="rect">
                <a:avLst/>
              </a:prstGeom>
            </p:spPr>
          </p:pic>
          <p:pic>
            <p:nvPicPr>
              <p:cNvPr id="305" name="Picture 79">
                <a:extLst>
                  <a:ext uri="{FF2B5EF4-FFF2-40B4-BE49-F238E27FC236}">
                    <a16:creationId xmlns:a16="http://schemas.microsoft.com/office/drawing/2014/main" id="{A63E72D3-BF57-4E8E-BFCB-3E79FAC83497}"/>
                  </a:ext>
                </a:extLst>
              </p:cNvPr>
              <p:cNvPicPr>
                <a:picLocks noChangeAspect="1" noChangeArrowheads="1"/>
              </p:cNvPicPr>
              <p:nvPr/>
            </p:nvPicPr>
            <p:blipFill rotWithShape="1">
              <a:blip r:embed="rId100" cstate="email">
                <a:extLst>
                  <a:ext uri="{28A0092B-C50C-407E-A947-70E740481C1C}">
                    <a14:useLocalDpi xmlns:a14="http://schemas.microsoft.com/office/drawing/2010/main"/>
                  </a:ext>
                </a:extLst>
              </a:blip>
              <a:srcRect l="-1"/>
              <a:stretch/>
            </p:blipFill>
            <p:spPr bwMode="auto">
              <a:xfrm>
                <a:off x="9329564" y="3988002"/>
                <a:ext cx="639931" cy="35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 name="Rectangle 75">
                <a:extLst>
                  <a:ext uri="{FF2B5EF4-FFF2-40B4-BE49-F238E27FC236}">
                    <a16:creationId xmlns:a16="http://schemas.microsoft.com/office/drawing/2014/main" id="{3809876C-6DF9-44BB-B3E9-D4659A87402C}"/>
                  </a:ext>
                </a:extLst>
              </p:cNvPr>
              <p:cNvSpPr>
                <a:spLocks noChangeArrowheads="1"/>
              </p:cNvSpPr>
              <p:nvPr>
                <p:custDataLst>
                  <p:tags r:id="rId53"/>
                </p:custDataLst>
              </p:nvPr>
            </p:nvSpPr>
            <p:spPr bwMode="auto">
              <a:xfrm>
                <a:off x="6561845" y="4666507"/>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a:solidFill>
                    <a:srgbClr val="000000"/>
                  </a:solidFill>
                  <a:latin typeface="+mn-lt"/>
                  <a:ea typeface="굴림" pitchFamily="34" charset="-127"/>
                  <a:cs typeface="Arial" charset="0"/>
                </a:endParaRPr>
              </a:p>
            </p:txBody>
          </p:sp>
          <p:sp>
            <p:nvSpPr>
              <p:cNvPr id="308" name="Rectangle 76">
                <a:extLst>
                  <a:ext uri="{FF2B5EF4-FFF2-40B4-BE49-F238E27FC236}">
                    <a16:creationId xmlns:a16="http://schemas.microsoft.com/office/drawing/2014/main" id="{EBC1CC5A-23D9-42FD-B637-42ACA3F3F52D}"/>
                  </a:ext>
                </a:extLst>
              </p:cNvPr>
              <p:cNvSpPr>
                <a:spLocks noChangeArrowheads="1"/>
              </p:cNvSpPr>
              <p:nvPr>
                <p:custDataLst>
                  <p:tags r:id="rId54"/>
                </p:custDataLst>
              </p:nvPr>
            </p:nvSpPr>
            <p:spPr bwMode="auto">
              <a:xfrm>
                <a:off x="6710392" y="4666507"/>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a:solidFill>
                    <a:srgbClr val="000000"/>
                  </a:solidFill>
                  <a:latin typeface="+mn-lt"/>
                  <a:ea typeface="굴림" pitchFamily="34" charset="-127"/>
                  <a:cs typeface="Arial" charset="0"/>
                </a:endParaRPr>
              </a:p>
            </p:txBody>
          </p:sp>
          <p:sp>
            <p:nvSpPr>
              <p:cNvPr id="310" name="Rectangle 75">
                <a:extLst>
                  <a:ext uri="{FF2B5EF4-FFF2-40B4-BE49-F238E27FC236}">
                    <a16:creationId xmlns:a16="http://schemas.microsoft.com/office/drawing/2014/main" id="{84218323-F125-4A72-B65F-2A026DA57BAE}"/>
                  </a:ext>
                </a:extLst>
              </p:cNvPr>
              <p:cNvSpPr>
                <a:spLocks noChangeArrowheads="1"/>
              </p:cNvSpPr>
              <p:nvPr>
                <p:custDataLst>
                  <p:tags r:id="rId55"/>
                </p:custDataLst>
              </p:nvPr>
            </p:nvSpPr>
            <p:spPr bwMode="auto">
              <a:xfrm>
                <a:off x="9025899" y="3217322"/>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a:solidFill>
                    <a:srgbClr val="000000"/>
                  </a:solidFill>
                  <a:latin typeface="+mn-lt"/>
                  <a:ea typeface="굴림" pitchFamily="34" charset="-127"/>
                  <a:cs typeface="Arial" charset="0"/>
                </a:endParaRPr>
              </a:p>
            </p:txBody>
          </p:sp>
          <p:sp>
            <p:nvSpPr>
              <p:cNvPr id="311" name="Rectangle 76">
                <a:extLst>
                  <a:ext uri="{FF2B5EF4-FFF2-40B4-BE49-F238E27FC236}">
                    <a16:creationId xmlns:a16="http://schemas.microsoft.com/office/drawing/2014/main" id="{4CD0D8FD-A445-4B51-B1B5-375FA96CF7F2}"/>
                  </a:ext>
                </a:extLst>
              </p:cNvPr>
              <p:cNvSpPr>
                <a:spLocks noChangeArrowheads="1"/>
              </p:cNvSpPr>
              <p:nvPr>
                <p:custDataLst>
                  <p:tags r:id="rId56"/>
                </p:custDataLst>
              </p:nvPr>
            </p:nvSpPr>
            <p:spPr bwMode="auto">
              <a:xfrm>
                <a:off x="9161230" y="3217322"/>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a:solidFill>
                    <a:srgbClr val="000000"/>
                  </a:solidFill>
                  <a:latin typeface="+mn-lt"/>
                  <a:ea typeface="굴림" pitchFamily="34" charset="-127"/>
                  <a:cs typeface="Arial" charset="0"/>
                </a:endParaRPr>
              </a:p>
            </p:txBody>
          </p:sp>
          <p:sp>
            <p:nvSpPr>
              <p:cNvPr id="312" name="Rectangle 75">
                <a:extLst>
                  <a:ext uri="{FF2B5EF4-FFF2-40B4-BE49-F238E27FC236}">
                    <a16:creationId xmlns:a16="http://schemas.microsoft.com/office/drawing/2014/main" id="{E4928E8F-2CEE-4BF9-A604-AE3296898681}"/>
                  </a:ext>
                </a:extLst>
              </p:cNvPr>
              <p:cNvSpPr>
                <a:spLocks noChangeArrowheads="1"/>
              </p:cNvSpPr>
              <p:nvPr>
                <p:custDataLst>
                  <p:tags r:id="rId57"/>
                </p:custDataLst>
              </p:nvPr>
            </p:nvSpPr>
            <p:spPr bwMode="auto">
              <a:xfrm>
                <a:off x="9025899" y="5628795"/>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a:solidFill>
                    <a:srgbClr val="000000"/>
                  </a:solidFill>
                  <a:latin typeface="+mn-lt"/>
                  <a:ea typeface="굴림" pitchFamily="34" charset="-127"/>
                  <a:cs typeface="Arial" charset="0"/>
                </a:endParaRPr>
              </a:p>
            </p:txBody>
          </p:sp>
          <p:pic>
            <p:nvPicPr>
              <p:cNvPr id="1026" name="Picture 1" descr="Road Roller - SDLG Construction Equipment in China">
                <a:extLst>
                  <a:ext uri="{FF2B5EF4-FFF2-40B4-BE49-F238E27FC236}">
                    <a16:creationId xmlns:a16="http://schemas.microsoft.com/office/drawing/2014/main" id="{98E30E6A-9445-4934-8277-C18CF3BF54BC}"/>
                  </a:ext>
                </a:extLst>
              </p:cNvPr>
              <p:cNvPicPr>
                <a:picLocks noChangeAspect="1" noChangeArrowheads="1"/>
              </p:cNvPicPr>
              <p:nvPr/>
            </p:nvPicPr>
            <p:blipFill>
              <a:blip r:embed="rId101" cstate="email">
                <a:extLst>
                  <a:ext uri="{28A0092B-C50C-407E-A947-70E740481C1C}">
                    <a14:useLocalDpi xmlns:a14="http://schemas.microsoft.com/office/drawing/2010/main"/>
                  </a:ext>
                </a:extLst>
              </a:blip>
              <a:srcRect/>
              <a:stretch>
                <a:fillRect/>
              </a:stretch>
            </p:blipFill>
            <p:spPr bwMode="auto">
              <a:xfrm>
                <a:off x="9642726" y="4671488"/>
                <a:ext cx="410227" cy="24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 name="Picture 25">
                <a:extLst>
                  <a:ext uri="{FF2B5EF4-FFF2-40B4-BE49-F238E27FC236}">
                    <a16:creationId xmlns:a16="http://schemas.microsoft.com/office/drawing/2014/main" id="{720D4B08-FCC5-4EAE-8F95-0BDB6E546535}"/>
                  </a:ext>
                </a:extLst>
              </p:cNvPr>
              <p:cNvPicPr>
                <a:picLocks noChangeAspect="1" noChangeArrowheads="1"/>
              </p:cNvPicPr>
              <p:nvPr/>
            </p:nvPicPr>
            <p:blipFill>
              <a:blip r:embed="rId102" cstate="email">
                <a:extLst>
                  <a:ext uri="{28A0092B-C50C-407E-A947-70E740481C1C}">
                    <a14:useLocalDpi xmlns:a14="http://schemas.microsoft.com/office/drawing/2010/main"/>
                  </a:ext>
                </a:extLst>
              </a:blip>
              <a:srcRect/>
              <a:stretch>
                <a:fillRect/>
              </a:stretch>
            </p:blipFill>
            <p:spPr bwMode="auto">
              <a:xfrm>
                <a:off x="9078794" y="3968998"/>
                <a:ext cx="262616" cy="24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 name="Picture 45">
                <a:extLst>
                  <a:ext uri="{FF2B5EF4-FFF2-40B4-BE49-F238E27FC236}">
                    <a16:creationId xmlns:a16="http://schemas.microsoft.com/office/drawing/2014/main" id="{EB53A0A9-5D0C-48C3-9FB2-78D78787B987}"/>
                  </a:ext>
                </a:extLst>
              </p:cNvPr>
              <p:cNvPicPr>
                <a:picLocks noChangeAspect="1" noChangeArrowheads="1"/>
              </p:cNvPicPr>
              <p:nvPr/>
            </p:nvPicPr>
            <p:blipFill>
              <a:blip r:embed="rId103" cstate="email">
                <a:extLst>
                  <a:ext uri="{28A0092B-C50C-407E-A947-70E740481C1C}">
                    <a14:useLocalDpi xmlns:a14="http://schemas.microsoft.com/office/drawing/2010/main"/>
                  </a:ext>
                </a:extLst>
              </a:blip>
              <a:srcRect/>
              <a:stretch>
                <a:fillRect/>
              </a:stretch>
            </p:blipFill>
            <p:spPr bwMode="auto">
              <a:xfrm>
                <a:off x="10264380" y="3511291"/>
                <a:ext cx="595371" cy="341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8" name="Picture 267">
                <a:extLst>
                  <a:ext uri="{FF2B5EF4-FFF2-40B4-BE49-F238E27FC236}">
                    <a16:creationId xmlns:a16="http://schemas.microsoft.com/office/drawing/2014/main" id="{879EC63E-0DE4-4A26-BB2C-DB4D1ED20CCA}"/>
                  </a:ext>
                </a:extLst>
              </p:cNvPr>
              <p:cNvPicPr>
                <a:picLocks noChangeAspect="1"/>
              </p:cNvPicPr>
              <p:nvPr/>
            </p:nvPicPr>
            <p:blipFill>
              <a:blip r:embed="rId104" cstate="email">
                <a:extLst>
                  <a:ext uri="{28A0092B-C50C-407E-A947-70E740481C1C}">
                    <a14:useLocalDpi xmlns:a14="http://schemas.microsoft.com/office/drawing/2010/main"/>
                  </a:ext>
                </a:extLst>
              </a:blip>
              <a:stretch>
                <a:fillRect/>
              </a:stretch>
            </p:blipFill>
            <p:spPr>
              <a:xfrm>
                <a:off x="9658583" y="3504471"/>
                <a:ext cx="388118" cy="346719"/>
              </a:xfrm>
              <a:prstGeom prst="rect">
                <a:avLst/>
              </a:prstGeom>
            </p:spPr>
          </p:pic>
          <p:pic>
            <p:nvPicPr>
              <p:cNvPr id="236" name="Picture 39">
                <a:extLst>
                  <a:ext uri="{FF2B5EF4-FFF2-40B4-BE49-F238E27FC236}">
                    <a16:creationId xmlns:a16="http://schemas.microsoft.com/office/drawing/2014/main" id="{670310C3-930B-4A41-810D-C9DBD54F110F}"/>
                  </a:ext>
                </a:extLst>
              </p:cNvPr>
              <p:cNvPicPr>
                <a:picLocks noChangeAspect="1" noChangeArrowheads="1"/>
              </p:cNvPicPr>
              <p:nvPr/>
            </p:nvPicPr>
            <p:blipFill>
              <a:blip r:embed="rId105" cstate="email">
                <a:extLst>
                  <a:ext uri="{28A0092B-C50C-407E-A947-70E740481C1C}">
                    <a14:useLocalDpi xmlns:a14="http://schemas.microsoft.com/office/drawing/2010/main"/>
                  </a:ext>
                </a:extLst>
              </a:blip>
              <a:srcRect/>
              <a:stretch>
                <a:fillRect/>
              </a:stretch>
            </p:blipFill>
            <p:spPr bwMode="auto">
              <a:xfrm>
                <a:off x="9990295" y="3323366"/>
                <a:ext cx="504204" cy="30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5" name="Picture 314">
                <a:extLst>
                  <a:ext uri="{FF2B5EF4-FFF2-40B4-BE49-F238E27FC236}">
                    <a16:creationId xmlns:a16="http://schemas.microsoft.com/office/drawing/2014/main" id="{D5509871-E5B8-4EB8-AEA7-D2A7B01055A6}"/>
                  </a:ext>
                </a:extLst>
              </p:cNvPr>
              <p:cNvPicPr>
                <a:picLocks noChangeAspect="1"/>
              </p:cNvPicPr>
              <p:nvPr/>
            </p:nvPicPr>
            <p:blipFill>
              <a:blip r:embed="rId106" cstate="email">
                <a:extLst>
                  <a:ext uri="{28A0092B-C50C-407E-A947-70E740481C1C}">
                    <a14:useLocalDpi xmlns:a14="http://schemas.microsoft.com/office/drawing/2010/main"/>
                  </a:ext>
                </a:extLst>
              </a:blip>
              <a:stretch>
                <a:fillRect/>
              </a:stretch>
            </p:blipFill>
            <p:spPr>
              <a:xfrm>
                <a:off x="4140728" y="2718158"/>
                <a:ext cx="557959" cy="351521"/>
              </a:xfrm>
              <a:prstGeom prst="rect">
                <a:avLst/>
              </a:prstGeom>
            </p:spPr>
          </p:pic>
          <p:sp>
            <p:nvSpPr>
              <p:cNvPr id="258" name="Rectangle 70">
                <a:extLst>
                  <a:ext uri="{FF2B5EF4-FFF2-40B4-BE49-F238E27FC236}">
                    <a16:creationId xmlns:a16="http://schemas.microsoft.com/office/drawing/2014/main" id="{3030B654-E764-471A-91F5-CE27E066350E}"/>
                  </a:ext>
                </a:extLst>
              </p:cNvPr>
              <p:cNvSpPr>
                <a:spLocks noChangeArrowheads="1"/>
              </p:cNvSpPr>
              <p:nvPr>
                <p:custDataLst>
                  <p:tags r:id="rId58"/>
                </p:custDataLst>
              </p:nvPr>
            </p:nvSpPr>
            <p:spPr bwMode="auto">
              <a:xfrm>
                <a:off x="988819" y="2130481"/>
                <a:ext cx="2078021" cy="1253943"/>
              </a:xfrm>
              <a:prstGeom prst="rect">
                <a:avLst/>
              </a:prstGeom>
              <a:solidFill>
                <a:srgbClr val="FFFFFF"/>
              </a:solidFill>
              <a:ln w="6350" algn="ctr">
                <a:solidFill>
                  <a:schemeClr val="tx1"/>
                </a:solidFill>
                <a:miter lim="800000"/>
                <a:headEnd/>
                <a:tailEnd/>
              </a:ln>
              <a:effectLst/>
            </p:spPr>
            <p:txBody>
              <a:bodyPr wrap="none" lIns="231299" tIns="13606" rIns="0" bIns="0" anchor="t" anchorCtr="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r>
                  <a:rPr lang="en-GB" altLang="ko-KR" sz="624" kern="0">
                    <a:solidFill>
                      <a:srgbClr val="000000"/>
                    </a:solidFill>
                    <a:latin typeface="+mn-lt"/>
                    <a:ea typeface="굴림" pitchFamily="34" charset="-127"/>
                    <a:cs typeface="Arial" charset="0"/>
                  </a:rPr>
                  <a:t>Shippensburg, US</a:t>
                </a:r>
              </a:p>
            </p:txBody>
          </p:sp>
          <p:sp>
            <p:nvSpPr>
              <p:cNvPr id="259" name="Rectangle 75">
                <a:extLst>
                  <a:ext uri="{FF2B5EF4-FFF2-40B4-BE49-F238E27FC236}">
                    <a16:creationId xmlns:a16="http://schemas.microsoft.com/office/drawing/2014/main" id="{9467346D-DF0F-4089-AF44-6EEF8430EFF3}"/>
                  </a:ext>
                </a:extLst>
              </p:cNvPr>
              <p:cNvSpPr>
                <a:spLocks noChangeArrowheads="1"/>
              </p:cNvSpPr>
              <p:nvPr>
                <p:custDataLst>
                  <p:tags r:id="rId59"/>
                </p:custDataLst>
              </p:nvPr>
            </p:nvSpPr>
            <p:spPr bwMode="auto">
              <a:xfrm>
                <a:off x="1051177" y="2194283"/>
                <a:ext cx="84884" cy="84884"/>
              </a:xfrm>
              <a:prstGeom prst="rect">
                <a:avLst/>
              </a:prstGeom>
              <a:solidFill>
                <a:srgbClr val="DD7611"/>
              </a:solidFill>
              <a:ln w="12700">
                <a:solidFill>
                  <a:srgbClr val="DD761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sp>
            <p:nvSpPr>
              <p:cNvPr id="260" name="Rectangle 76">
                <a:extLst>
                  <a:ext uri="{FF2B5EF4-FFF2-40B4-BE49-F238E27FC236}">
                    <a16:creationId xmlns:a16="http://schemas.microsoft.com/office/drawing/2014/main" id="{78F12E09-B6F5-4D3B-8E96-313F6A010E5B}"/>
                  </a:ext>
                </a:extLst>
              </p:cNvPr>
              <p:cNvSpPr>
                <a:spLocks noChangeArrowheads="1"/>
              </p:cNvSpPr>
              <p:nvPr>
                <p:custDataLst>
                  <p:tags r:id="rId60"/>
                </p:custDataLst>
              </p:nvPr>
            </p:nvSpPr>
            <p:spPr bwMode="auto">
              <a:xfrm>
                <a:off x="1199725" y="2194283"/>
                <a:ext cx="84884" cy="84884"/>
              </a:xfrm>
              <a:prstGeom prst="rect">
                <a:avLst/>
              </a:prstGeom>
              <a:solidFill>
                <a:srgbClr val="16A6C9"/>
              </a:solidFill>
              <a:ln w="12700">
                <a:solidFill>
                  <a:srgbClr val="16A6C9"/>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691122" eaLnBrk="1" fontAlgn="base" hangingPunct="1">
                  <a:spcBef>
                    <a:spcPct val="0"/>
                  </a:spcBef>
                  <a:spcAft>
                    <a:spcPct val="0"/>
                  </a:spcAft>
                  <a:defRPr/>
                </a:pPr>
                <a:endParaRPr lang="ko-KR" altLang="ko-KR" sz="1361" kern="0">
                  <a:solidFill>
                    <a:srgbClr val="000000"/>
                  </a:solidFill>
                  <a:latin typeface="+mn-lt"/>
                  <a:ea typeface="굴림" pitchFamily="34" charset="-127"/>
                  <a:cs typeface="Arial" charset="0"/>
                </a:endParaRPr>
              </a:p>
            </p:txBody>
          </p:sp>
          <p:pic>
            <p:nvPicPr>
              <p:cNvPr id="254" name="Picture 46">
                <a:extLst>
                  <a:ext uri="{FF2B5EF4-FFF2-40B4-BE49-F238E27FC236}">
                    <a16:creationId xmlns:a16="http://schemas.microsoft.com/office/drawing/2014/main" id="{CC5EDC5B-FFE9-4E53-A92E-36DA807027B7}"/>
                  </a:ext>
                </a:extLst>
              </p:cNvPr>
              <p:cNvPicPr>
                <a:picLocks noChangeAspect="1" noChangeArrowheads="1"/>
              </p:cNvPicPr>
              <p:nvPr/>
            </p:nvPicPr>
            <p:blipFill>
              <a:blip r:embed="rId107" cstate="email">
                <a:extLst>
                  <a:ext uri="{28A0092B-C50C-407E-A947-70E740481C1C}">
                    <a14:useLocalDpi xmlns:a14="http://schemas.microsoft.com/office/drawing/2010/main"/>
                  </a:ext>
                </a:extLst>
              </a:blip>
              <a:srcRect/>
              <a:stretch>
                <a:fillRect/>
              </a:stretch>
            </p:blipFill>
            <p:spPr bwMode="auto">
              <a:xfrm flipH="1">
                <a:off x="1175312" y="2902214"/>
                <a:ext cx="589123" cy="40246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55" name="Picture 56">
                <a:extLst>
                  <a:ext uri="{FF2B5EF4-FFF2-40B4-BE49-F238E27FC236}">
                    <a16:creationId xmlns:a16="http://schemas.microsoft.com/office/drawing/2014/main" id="{A76B2619-02CE-40C4-9B07-0190632E0FD7}"/>
                  </a:ext>
                </a:extLst>
              </p:cNvPr>
              <p:cNvPicPr>
                <a:picLocks noChangeAspect="1" noChangeArrowheads="1"/>
              </p:cNvPicPr>
              <p:nvPr/>
            </p:nvPicPr>
            <p:blipFill>
              <a:blip r:embed="rId108" cstate="email">
                <a:extLst>
                  <a:ext uri="{28A0092B-C50C-407E-A947-70E740481C1C}">
                    <a14:useLocalDpi xmlns:a14="http://schemas.microsoft.com/office/drawing/2010/main"/>
                  </a:ext>
                </a:extLst>
              </a:blip>
              <a:srcRect/>
              <a:stretch>
                <a:fillRect/>
              </a:stretch>
            </p:blipFill>
            <p:spPr bwMode="auto">
              <a:xfrm>
                <a:off x="2523687" y="2924327"/>
                <a:ext cx="341832" cy="35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 name="Picture 60">
                <a:extLst>
                  <a:ext uri="{FF2B5EF4-FFF2-40B4-BE49-F238E27FC236}">
                    <a16:creationId xmlns:a16="http://schemas.microsoft.com/office/drawing/2014/main" id="{1404CF03-608B-401B-92BE-0FBF4CDA03F0}"/>
                  </a:ext>
                </a:extLst>
              </p:cNvPr>
              <p:cNvPicPr>
                <a:picLocks noChangeAspect="1" noChangeArrowheads="1"/>
              </p:cNvPicPr>
              <p:nvPr/>
            </p:nvPicPr>
            <p:blipFill>
              <a:blip r:embed="rId109" cstate="email">
                <a:extLst>
                  <a:ext uri="{28A0092B-C50C-407E-A947-70E740481C1C}">
                    <a14:useLocalDpi xmlns:a14="http://schemas.microsoft.com/office/drawing/2010/main"/>
                  </a:ext>
                </a:extLst>
              </a:blip>
              <a:srcRect/>
              <a:stretch>
                <a:fillRect/>
              </a:stretch>
            </p:blipFill>
            <p:spPr bwMode="auto">
              <a:xfrm>
                <a:off x="1100948" y="2430222"/>
                <a:ext cx="693807" cy="42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7" name="Picture 80">
                <a:extLst>
                  <a:ext uri="{FF2B5EF4-FFF2-40B4-BE49-F238E27FC236}">
                    <a16:creationId xmlns:a16="http://schemas.microsoft.com/office/drawing/2014/main" id="{992708A3-D50F-48B8-837F-7AB1176E2AC4}"/>
                  </a:ext>
                </a:extLst>
              </p:cNvPr>
              <p:cNvPicPr>
                <a:picLocks noChangeAspect="1" noChangeArrowheads="1"/>
              </p:cNvPicPr>
              <p:nvPr/>
            </p:nvPicPr>
            <p:blipFill>
              <a:blip r:embed="rId110" cstate="email">
                <a:extLst>
                  <a:ext uri="{28A0092B-C50C-407E-A947-70E740481C1C}">
                    <a14:useLocalDpi xmlns:a14="http://schemas.microsoft.com/office/drawing/2010/main"/>
                  </a:ext>
                </a:extLst>
              </a:blip>
              <a:srcRect/>
              <a:stretch>
                <a:fillRect/>
              </a:stretch>
            </p:blipFill>
            <p:spPr bwMode="auto">
              <a:xfrm>
                <a:off x="1899240" y="2902214"/>
                <a:ext cx="437386" cy="38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6" name="Picture 315">
                <a:extLst>
                  <a:ext uri="{FF2B5EF4-FFF2-40B4-BE49-F238E27FC236}">
                    <a16:creationId xmlns:a16="http://schemas.microsoft.com/office/drawing/2014/main" id="{76B3BF92-8743-4FF9-AB82-A3F8E71AD64F}"/>
                  </a:ext>
                </a:extLst>
              </p:cNvPr>
              <p:cNvPicPr>
                <a:picLocks noChangeAspect="1"/>
              </p:cNvPicPr>
              <p:nvPr/>
            </p:nvPicPr>
            <p:blipFill>
              <a:blip r:embed="rId111" cstate="email">
                <a:extLst>
                  <a:ext uri="{28A0092B-C50C-407E-A947-70E740481C1C}">
                    <a14:useLocalDpi xmlns:a14="http://schemas.microsoft.com/office/drawing/2010/main"/>
                  </a:ext>
                </a:extLst>
              </a:blip>
              <a:stretch>
                <a:fillRect/>
              </a:stretch>
            </p:blipFill>
            <p:spPr>
              <a:xfrm>
                <a:off x="2459768" y="2483712"/>
                <a:ext cx="536488" cy="396460"/>
              </a:xfrm>
              <a:prstGeom prst="rect">
                <a:avLst/>
              </a:prstGeom>
            </p:spPr>
          </p:pic>
          <p:pic>
            <p:nvPicPr>
              <p:cNvPr id="317" name="Picture 316">
                <a:extLst>
                  <a:ext uri="{FF2B5EF4-FFF2-40B4-BE49-F238E27FC236}">
                    <a16:creationId xmlns:a16="http://schemas.microsoft.com/office/drawing/2014/main" id="{9ED9AC6D-8575-4982-A5A7-77E659DBA892}"/>
                  </a:ext>
                </a:extLst>
              </p:cNvPr>
              <p:cNvPicPr>
                <a:picLocks noChangeAspect="1"/>
              </p:cNvPicPr>
              <p:nvPr/>
            </p:nvPicPr>
            <p:blipFill>
              <a:blip r:embed="rId112" cstate="email">
                <a:extLst>
                  <a:ext uri="{28A0092B-C50C-407E-A947-70E740481C1C}">
                    <a14:useLocalDpi xmlns:a14="http://schemas.microsoft.com/office/drawing/2010/main"/>
                  </a:ext>
                </a:extLst>
              </a:blip>
              <a:stretch>
                <a:fillRect/>
              </a:stretch>
            </p:blipFill>
            <p:spPr>
              <a:xfrm>
                <a:off x="1896630" y="2439987"/>
                <a:ext cx="502729" cy="417936"/>
              </a:xfrm>
              <a:prstGeom prst="rect">
                <a:avLst/>
              </a:prstGeom>
            </p:spPr>
          </p:pic>
          <p:pic>
            <p:nvPicPr>
              <p:cNvPr id="318" name="Picture 317">
                <a:extLst>
                  <a:ext uri="{FF2B5EF4-FFF2-40B4-BE49-F238E27FC236}">
                    <a16:creationId xmlns:a16="http://schemas.microsoft.com/office/drawing/2014/main" id="{5FF4C02E-0FD2-481D-9E07-D0822B31AA09}"/>
                  </a:ext>
                </a:extLst>
              </p:cNvPr>
              <p:cNvPicPr>
                <a:picLocks noChangeAspect="1"/>
              </p:cNvPicPr>
              <p:nvPr/>
            </p:nvPicPr>
            <p:blipFill>
              <a:blip r:embed="rId113" cstate="email">
                <a:extLst>
                  <a:ext uri="{28A0092B-C50C-407E-A947-70E740481C1C}">
                    <a14:useLocalDpi xmlns:a14="http://schemas.microsoft.com/office/drawing/2010/main"/>
                  </a:ext>
                </a:extLst>
              </a:blip>
              <a:stretch>
                <a:fillRect/>
              </a:stretch>
            </p:blipFill>
            <p:spPr>
              <a:xfrm>
                <a:off x="7892413" y="4976250"/>
                <a:ext cx="502313" cy="343811"/>
              </a:xfrm>
              <a:prstGeom prst="rect">
                <a:avLst/>
              </a:prstGeom>
            </p:spPr>
          </p:pic>
          <p:pic>
            <p:nvPicPr>
              <p:cNvPr id="6" name="Picture 5" descr="A picture containing yellow&#10;&#10;Description automatically generated">
                <a:extLst>
                  <a:ext uri="{FF2B5EF4-FFF2-40B4-BE49-F238E27FC236}">
                    <a16:creationId xmlns:a16="http://schemas.microsoft.com/office/drawing/2014/main" id="{23BE06EE-1E03-49CB-917A-1A9A1549F69E}"/>
                  </a:ext>
                </a:extLst>
              </p:cNvPr>
              <p:cNvPicPr>
                <a:picLocks noChangeAspect="1"/>
              </p:cNvPicPr>
              <p:nvPr/>
            </p:nvPicPr>
            <p:blipFill rotWithShape="1">
              <a:blip r:embed="rId114" cstate="email">
                <a:extLst>
                  <a:ext uri="{28A0092B-C50C-407E-A947-70E740481C1C}">
                    <a14:useLocalDpi xmlns:a14="http://schemas.microsoft.com/office/drawing/2010/main"/>
                  </a:ext>
                </a:extLst>
              </a:blip>
              <a:srcRect/>
              <a:stretch/>
            </p:blipFill>
            <p:spPr>
              <a:xfrm>
                <a:off x="4365890" y="1982334"/>
                <a:ext cx="810380" cy="299115"/>
              </a:xfrm>
              <a:prstGeom prst="rect">
                <a:avLst/>
              </a:prstGeom>
            </p:spPr>
          </p:pic>
          <p:pic>
            <p:nvPicPr>
              <p:cNvPr id="145" name="Picture 83" descr="\\Vcn.ds.volvo.net\cli-hm\hm0226\a153608\My Documents\Industrial Strategy\Communication\ESK_Transmission.JPG">
                <a:extLst>
                  <a:ext uri="{FF2B5EF4-FFF2-40B4-BE49-F238E27FC236}">
                    <a16:creationId xmlns:a16="http://schemas.microsoft.com/office/drawing/2014/main" id="{451DF3E1-FA20-415C-BA15-FD0B5AEC0A6F}"/>
                  </a:ext>
                </a:extLst>
              </p:cNvPr>
              <p:cNvPicPr>
                <a:picLocks noChangeAspect="1" noChangeArrowheads="1"/>
              </p:cNvPicPr>
              <p:nvPr/>
            </p:nvPicPr>
            <p:blipFill>
              <a:blip r:embed="rId90" cstate="email">
                <a:extLst>
                  <a:ext uri="{28A0092B-C50C-407E-A947-70E740481C1C}">
                    <a14:useLocalDpi xmlns:a14="http://schemas.microsoft.com/office/drawing/2010/main"/>
                  </a:ext>
                </a:extLst>
              </a:blip>
              <a:srcRect/>
              <a:stretch>
                <a:fillRect/>
              </a:stretch>
            </p:blipFill>
            <p:spPr bwMode="auto">
              <a:xfrm>
                <a:off x="9948235" y="4971813"/>
                <a:ext cx="522860" cy="38197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84" descr="\\Vcn.ds.volvo.net\cli-hm\hm0226\a153608\My Documents\Industrial Strategy\Communication\ESK_Axle.JPG">
                <a:extLst>
                  <a:ext uri="{FF2B5EF4-FFF2-40B4-BE49-F238E27FC236}">
                    <a16:creationId xmlns:a16="http://schemas.microsoft.com/office/drawing/2014/main" id="{5695E989-F83E-4FF2-A9C4-7AD7BC646D14}"/>
                  </a:ext>
                </a:extLst>
              </p:cNvPr>
              <p:cNvPicPr>
                <a:picLocks noChangeAspect="1" noChangeArrowheads="1"/>
              </p:cNvPicPr>
              <p:nvPr/>
            </p:nvPicPr>
            <p:blipFill>
              <a:blip r:embed="rId91" cstate="email">
                <a:extLst>
                  <a:ext uri="{28A0092B-C50C-407E-A947-70E740481C1C}">
                    <a14:useLocalDpi xmlns:a14="http://schemas.microsoft.com/office/drawing/2010/main"/>
                  </a:ext>
                </a:extLst>
              </a:blip>
              <a:srcRect/>
              <a:stretch>
                <a:fillRect/>
              </a:stretch>
            </p:blipFill>
            <p:spPr bwMode="auto">
              <a:xfrm>
                <a:off x="10339509" y="4924853"/>
                <a:ext cx="628187" cy="38197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84" descr="\\Vcn.ds.volvo.net\cli-hm\hm0226\a153608\My Documents\Industrial Strategy\Communication\ESK_Axle.JPG">
                <a:extLst>
                  <a:ext uri="{FF2B5EF4-FFF2-40B4-BE49-F238E27FC236}">
                    <a16:creationId xmlns:a16="http://schemas.microsoft.com/office/drawing/2014/main" id="{83992337-1C14-4ED7-B6A4-EB6275C2513A}"/>
                  </a:ext>
                </a:extLst>
              </p:cNvPr>
              <p:cNvPicPr>
                <a:picLocks noChangeAspect="1" noChangeArrowheads="1"/>
              </p:cNvPicPr>
              <p:nvPr/>
            </p:nvPicPr>
            <p:blipFill>
              <a:blip r:embed="rId115" cstate="email">
                <a:extLst>
                  <a:ext uri="{28A0092B-C50C-407E-A947-70E740481C1C}">
                    <a14:useLocalDpi xmlns:a14="http://schemas.microsoft.com/office/drawing/2010/main"/>
                  </a:ext>
                </a:extLst>
              </a:blip>
              <a:srcRect/>
              <a:stretch>
                <a:fillRect/>
              </a:stretch>
            </p:blipFill>
            <p:spPr bwMode="auto">
              <a:xfrm>
                <a:off x="2306252" y="4844332"/>
                <a:ext cx="609631" cy="370695"/>
              </a:xfrm>
              <a:prstGeom prst="rect">
                <a:avLst/>
              </a:prstGeom>
              <a:noFill/>
              <a:extLst>
                <a:ext uri="{909E8E84-426E-40DD-AFC4-6F175D3DCCD1}">
                  <a14:hiddenFill xmlns:a14="http://schemas.microsoft.com/office/drawing/2010/main">
                    <a:solidFill>
                      <a:srgbClr val="FFFFFF"/>
                    </a:solidFill>
                  </a14:hiddenFill>
                </a:ext>
              </a:extLst>
            </p:spPr>
          </p:pic>
          <p:pic>
            <p:nvPicPr>
              <p:cNvPr id="301" name="Picture 300">
                <a:extLst>
                  <a:ext uri="{FF2B5EF4-FFF2-40B4-BE49-F238E27FC236}">
                    <a16:creationId xmlns:a16="http://schemas.microsoft.com/office/drawing/2014/main" id="{E086FF2F-2424-4E4A-8BA6-DCA9A0AA6BF4}"/>
                  </a:ext>
                </a:extLst>
              </p:cNvPr>
              <p:cNvPicPr>
                <a:picLocks noChangeAspect="1"/>
              </p:cNvPicPr>
              <p:nvPr/>
            </p:nvPicPr>
            <p:blipFill>
              <a:blip r:embed="rId116" cstate="email">
                <a:extLst>
                  <a:ext uri="{28A0092B-C50C-407E-A947-70E740481C1C}">
                    <a14:useLocalDpi xmlns:a14="http://schemas.microsoft.com/office/drawing/2010/main"/>
                  </a:ext>
                </a:extLst>
              </a:blip>
              <a:stretch>
                <a:fillRect/>
              </a:stretch>
            </p:blipFill>
            <p:spPr>
              <a:xfrm>
                <a:off x="9108254" y="4830246"/>
                <a:ext cx="475162" cy="381138"/>
              </a:xfrm>
              <a:prstGeom prst="rect">
                <a:avLst/>
              </a:prstGeom>
            </p:spPr>
          </p:pic>
          <p:pic>
            <p:nvPicPr>
              <p:cNvPr id="154" name="Picture 63">
                <a:extLst>
                  <a:ext uri="{FF2B5EF4-FFF2-40B4-BE49-F238E27FC236}">
                    <a16:creationId xmlns:a16="http://schemas.microsoft.com/office/drawing/2014/main" id="{0F9B809B-E875-4886-BE86-046CBF0F4722}"/>
                  </a:ext>
                </a:extLst>
              </p:cNvPr>
              <p:cNvPicPr>
                <a:picLocks noChangeAspect="1" noChangeArrowheads="1"/>
              </p:cNvPicPr>
              <p:nvPr/>
            </p:nvPicPr>
            <p:blipFill>
              <a:blip r:embed="rId117" cstate="email">
                <a:extLst>
                  <a:ext uri="{28A0092B-C50C-407E-A947-70E740481C1C}">
                    <a14:useLocalDpi xmlns:a14="http://schemas.microsoft.com/office/drawing/2010/main"/>
                  </a:ext>
                </a:extLst>
              </a:blip>
              <a:srcRect/>
              <a:stretch>
                <a:fillRect/>
              </a:stretch>
            </p:blipFill>
            <p:spPr bwMode="auto">
              <a:xfrm>
                <a:off x="8446728" y="1959097"/>
                <a:ext cx="677871" cy="39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 name="Picture 174">
                <a:extLst>
                  <a:ext uri="{FF2B5EF4-FFF2-40B4-BE49-F238E27FC236}">
                    <a16:creationId xmlns:a16="http://schemas.microsoft.com/office/drawing/2014/main" id="{23F6A677-D339-4C4E-A343-B7FEFA01043A}"/>
                  </a:ext>
                </a:extLst>
              </p:cNvPr>
              <p:cNvPicPr>
                <a:picLocks noChangeAspect="1"/>
              </p:cNvPicPr>
              <p:nvPr/>
            </p:nvPicPr>
            <p:blipFill>
              <a:blip r:embed="rId118" cstate="email">
                <a:extLst>
                  <a:ext uri="{28A0092B-C50C-407E-A947-70E740481C1C}">
                    <a14:useLocalDpi xmlns:a14="http://schemas.microsoft.com/office/drawing/2010/main"/>
                  </a:ext>
                </a:extLst>
              </a:blip>
              <a:stretch>
                <a:fillRect/>
              </a:stretch>
            </p:blipFill>
            <p:spPr>
              <a:xfrm>
                <a:off x="9246690" y="2015068"/>
                <a:ext cx="571654" cy="296204"/>
              </a:xfrm>
              <a:prstGeom prst="rect">
                <a:avLst/>
              </a:prstGeom>
            </p:spPr>
          </p:pic>
        </p:grpSp>
        <p:pic>
          <p:nvPicPr>
            <p:cNvPr id="11" name="Bild 10">
              <a:extLst>
                <a:ext uri="{FF2B5EF4-FFF2-40B4-BE49-F238E27FC236}">
                  <a16:creationId xmlns:a16="http://schemas.microsoft.com/office/drawing/2014/main" id="{89F11199-02D0-2C8D-D10E-6821E4AFF71F}"/>
                </a:ext>
              </a:extLst>
            </p:cNvPr>
            <p:cNvPicPr>
              <a:picLocks noChangeAspect="1"/>
            </p:cNvPicPr>
            <p:nvPr/>
          </p:nvPicPr>
          <p:blipFill>
            <a:blip r:embed="rId119" cstate="email">
              <a:extLst>
                <a:ext uri="{28A0092B-C50C-407E-A947-70E740481C1C}">
                  <a14:useLocalDpi xmlns:a14="http://schemas.microsoft.com/office/drawing/2010/main"/>
                </a:ext>
                <a:ext uri="{96DAC541-7B7A-43D3-8B79-37D633B846F1}">
                  <asvg:svgBlip xmlns:asvg="http://schemas.microsoft.com/office/drawing/2016/SVG/main" r:embed="rId120"/>
                </a:ext>
              </a:extLst>
            </a:blip>
            <a:stretch>
              <a:fillRect/>
            </a:stretch>
          </p:blipFill>
          <p:spPr>
            <a:xfrm>
              <a:off x="4907549" y="1789696"/>
              <a:ext cx="320382" cy="59099"/>
            </a:xfrm>
            <a:prstGeom prst="rect">
              <a:avLst/>
            </a:prstGeom>
          </p:spPr>
        </p:pic>
      </p:grpSp>
    </p:spTree>
    <p:extLst>
      <p:ext uri="{BB962C8B-B14F-4D97-AF65-F5344CB8AC3E}">
        <p14:creationId xmlns:p14="http://schemas.microsoft.com/office/powerpoint/2010/main" val="24389814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SELECTEDLANGUAGE" val="English US"/>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7FJU5Yo0SXGRgCHZ.o05p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ldfs73bvz0iPydBFrkW0z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4yhWPh4DsUmBwTznWh5ZO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1oTCM1PdNEGA6xCLUWlGv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0xG9NqpQVEWNccq7ZB3Lh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EBPJO3Z6rU6Fm.z9EfEX5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jBMOZ0hMQ0asz0XA3O7ig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ykrnE5_0tUKAAjV.58bvh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0Vstle0uo0e2XLUPRI1yH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Y.KMBEUQpUO9AmV6DNYgL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EDoqGMzNc0uZh5ldK3NAm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dsA9TwT1I02kfILFsUyNR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puNJxsMwh0OwLutEfKCg.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Za9SgZAMHUKvKm2HBo4XQ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EDoqGMzNc0uZh5ldK3NAm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dsA9TwT1I02kfILFsUyNR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7FJU5Yo0SXGRgCHZ.o05p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dzbHZF2R.UOuwWmwmGOKk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7FJU5Yo0SXGRgCHZ.o05p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PCBy5aTUr0O9OHKfAHiRY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c3FYwHKtFEOfoPv1u0sMK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YWXv3InflkSRDJkJSJiWv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olvo Template">
  <a:themeElements>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ln>
      </a:spPr>
      <a:bodyPr rtlCol="0" anchor="ctr"/>
      <a:lstStyle>
        <a:defPPr algn="ctr">
          <a:lnSpc>
            <a:spcPct val="114000"/>
          </a:lnSpc>
          <a:spcBef>
            <a:spcPts val="952"/>
          </a:spcBef>
          <a:defRPr sz="14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88B8D"/>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14000"/>
          </a:lnSpc>
          <a:spcBef>
            <a:spcPts val="952"/>
          </a:spcBef>
          <a:defRPr sz="1400" dirty="0" err="1" smtClean="0"/>
        </a:defPPr>
      </a:lstStyle>
    </a:txDef>
  </a:objectDefaults>
  <a:extraClrSchemeLst/>
  <a:custClrLst>
    <a:custClr name="Volvo Grey One">
      <a:srgbClr val="E1DFDD"/>
    </a:custClr>
    <a:custClr name="Volvo Leaf One">
      <a:srgbClr val="C8E691"/>
    </a:custClr>
    <a:custClr name="Volvo Teal One">
      <a:srgbClr val="B8DED8"/>
    </a:custClr>
    <a:custClr name="Volvo Flow One">
      <a:srgbClr val="396976"/>
    </a:custClr>
    <a:custClr name="Volvo Dark Blue">
      <a:srgbClr val="202A44"/>
    </a:custClr>
    <a:custClr name=" ">
      <a:srgbClr val="FFFFFF"/>
    </a:custClr>
    <a:custClr name=" ">
      <a:srgbClr val="FFFFFF"/>
    </a:custClr>
    <a:custClr name=" ">
      <a:srgbClr val="FFFFFF"/>
    </a:custClr>
    <a:custClr name=" ">
      <a:srgbClr val="FFFFFF"/>
    </a:custClr>
    <a:custClr name=" ">
      <a:srgbClr val="FFFFFF"/>
    </a:custClr>
    <a:custClr name="Volvo Grey Two">
      <a:srgbClr val="A7A8A9"/>
    </a:custClr>
    <a:custClr name="Volvo Leaf Two">
      <a:srgbClr val="A8D46B"/>
    </a:custClr>
    <a:custClr name="Volvo Teal Two">
      <a:srgbClr val="8DC9BF"/>
    </a:custClr>
    <a:custClr name="Volvo Flow Two">
      <a:srgbClr val="678C96"/>
    </a:custClr>
    <a:custClr name="Volvo Black">
      <a:srgbClr val="000000"/>
    </a:custClr>
    <a:custClr name=" ">
      <a:srgbClr val="FFFFFF"/>
    </a:custClr>
    <a:custClr name=" ">
      <a:srgbClr val="FFFFFF"/>
    </a:custClr>
    <a:custClr name=" ">
      <a:srgbClr val="FFFFFF"/>
    </a:custClr>
    <a:custClr name=" ">
      <a:srgbClr val="FFFFFF"/>
    </a:custClr>
    <a:custClr name=" ">
      <a:srgbClr val="FFFFFF"/>
    </a:custClr>
    <a:custClr name="Volvo Grey Three">
      <a:srgbClr val="888B8D"/>
    </a:custClr>
    <a:custClr name="Volvo Leaf Three">
      <a:srgbClr val="8FC54E"/>
    </a:custClr>
    <a:custClr name="Volvo Teal Three">
      <a:srgbClr val="66B3A6"/>
    </a:custClr>
    <a:custClr name="Volvo Flow Three">
      <a:srgbClr val="96B0B6"/>
    </a:custClr>
    <a:custClr name="Volvo White">
      <a:srgbClr val="FFFFFF"/>
    </a:custClr>
    <a:custClr name=" ">
      <a:srgbClr val="FFFFFF"/>
    </a:custClr>
    <a:custClr name=" ">
      <a:srgbClr val="FFFFFF"/>
    </a:custClr>
    <a:custClr name=" ">
      <a:srgbClr val="FFFFFF"/>
    </a:custClr>
    <a:custClr name=" ">
      <a:srgbClr val="FFFFFF"/>
    </a:custClr>
    <a:custClr name=" ">
      <a:srgbClr val="FFFFFF"/>
    </a:custClr>
    <a:custClr name="Volvo Grey Four">
      <a:srgbClr val="53565A"/>
    </a:custClr>
    <a:custClr name="Volvo Leaf Four">
      <a:srgbClr val="78B833"/>
    </a:custClr>
    <a:custClr name="Volvo Teal Fours">
      <a:srgbClr val="50A294"/>
    </a:custClr>
    <a:custClr name="Volvo Flow Four">
      <a:srgbClr val="C3D2D6"/>
    </a:custClr>
  </a:custClrLst>
  <a:extLst>
    <a:ext uri="{05A4C25C-085E-4340-85A3-A5531E510DB2}">
      <thm15:themeFamily xmlns:thm15="http://schemas.microsoft.com/office/thememl/2012/main" name="Volvo Group_template_new_20210901.potx" id="{F5602CD0-50A1-4902-9886-89B4FDDA0C2B}" vid="{F0B3A50A-5579-4587-A220-FA12069062F6}"/>
    </a:ext>
  </a:extLst>
</a:theme>
</file>

<file path=ppt/theme/theme2.xml><?xml version="1.0" encoding="utf-8"?>
<a:theme xmlns:a="http://schemas.openxmlformats.org/drawingml/2006/main" name="2_Volvo Template">
  <a:themeElements>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ln>
      </a:spPr>
      <a:bodyPr rtlCol="0" anchor="ctr"/>
      <a:lstStyle>
        <a:defPPr algn="ctr">
          <a:lnSpc>
            <a:spcPct val="114000"/>
          </a:lnSpc>
          <a:spcBef>
            <a:spcPts val="952"/>
          </a:spcBef>
          <a:defRPr sz="14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88B8D"/>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14000"/>
          </a:lnSpc>
          <a:spcBef>
            <a:spcPts val="952"/>
          </a:spcBef>
          <a:defRPr sz="1400" dirty="0" err="1" smtClean="0"/>
        </a:defPPr>
      </a:lstStyle>
    </a:txDef>
  </a:objectDefaults>
  <a:extraClrSchemeLst/>
  <a:custClrLst>
    <a:custClr name="Volvo Grey One">
      <a:srgbClr val="E1DFDD"/>
    </a:custClr>
    <a:custClr name="Volvo Leaf One">
      <a:srgbClr val="C8E691"/>
    </a:custClr>
    <a:custClr name="Volvo Teal One">
      <a:srgbClr val="B8DED8"/>
    </a:custClr>
    <a:custClr name="Volvo Flow One">
      <a:srgbClr val="396976"/>
    </a:custClr>
    <a:custClr name="Volvo Dark Blue">
      <a:srgbClr val="202A44"/>
    </a:custClr>
    <a:custClr name=" ">
      <a:srgbClr val="FFFFFF"/>
    </a:custClr>
    <a:custClr name=" ">
      <a:srgbClr val="FFFFFF"/>
    </a:custClr>
    <a:custClr name=" ">
      <a:srgbClr val="FFFFFF"/>
    </a:custClr>
    <a:custClr name=" ">
      <a:srgbClr val="FFFFFF"/>
    </a:custClr>
    <a:custClr name=" ">
      <a:srgbClr val="FFFFFF"/>
    </a:custClr>
    <a:custClr name="Volvo Grey Two">
      <a:srgbClr val="A7A8A9"/>
    </a:custClr>
    <a:custClr name="Volvo Leaf Two">
      <a:srgbClr val="A8D46B"/>
    </a:custClr>
    <a:custClr name="Volvo Teal Two">
      <a:srgbClr val="8DC9BF"/>
    </a:custClr>
    <a:custClr name="Volvo Flow Two">
      <a:srgbClr val="678C96"/>
    </a:custClr>
    <a:custClr name="Volvo Black">
      <a:srgbClr val="000000"/>
    </a:custClr>
    <a:custClr name=" ">
      <a:srgbClr val="FFFFFF"/>
    </a:custClr>
    <a:custClr name=" ">
      <a:srgbClr val="FFFFFF"/>
    </a:custClr>
    <a:custClr name=" ">
      <a:srgbClr val="FFFFFF"/>
    </a:custClr>
    <a:custClr name=" ">
      <a:srgbClr val="FFFFFF"/>
    </a:custClr>
    <a:custClr name=" ">
      <a:srgbClr val="FFFFFF"/>
    </a:custClr>
    <a:custClr name="Volvo Grey Three">
      <a:srgbClr val="888B8D"/>
    </a:custClr>
    <a:custClr name="Volvo Leaf Three">
      <a:srgbClr val="8FC54E"/>
    </a:custClr>
    <a:custClr name="Volvo Teal Three">
      <a:srgbClr val="66B3A6"/>
    </a:custClr>
    <a:custClr name="Volvo Flow Three">
      <a:srgbClr val="96B0B6"/>
    </a:custClr>
    <a:custClr name="Volvo White">
      <a:srgbClr val="FFFFFF"/>
    </a:custClr>
    <a:custClr name=" ">
      <a:srgbClr val="FFFFFF"/>
    </a:custClr>
    <a:custClr name=" ">
      <a:srgbClr val="FFFFFF"/>
    </a:custClr>
    <a:custClr name=" ">
      <a:srgbClr val="FFFFFF"/>
    </a:custClr>
    <a:custClr name=" ">
      <a:srgbClr val="FFFFFF"/>
    </a:custClr>
    <a:custClr name=" ">
      <a:srgbClr val="FFFFFF"/>
    </a:custClr>
    <a:custClr name="Volvo Grey Four">
      <a:srgbClr val="53565A"/>
    </a:custClr>
    <a:custClr name="Volvo Leaf Four">
      <a:srgbClr val="78B833"/>
    </a:custClr>
    <a:custClr name="Volvo Teal Fours">
      <a:srgbClr val="50A294"/>
    </a:custClr>
    <a:custClr name="Volvo Flow Four">
      <a:srgbClr val="C3D2D6"/>
    </a:custClr>
  </a:custClrLst>
  <a:extLst>
    <a:ext uri="{05A4C25C-085E-4340-85A3-A5531E510DB2}">
      <thm15:themeFamily xmlns:thm15="http://schemas.microsoft.com/office/thememl/2012/main" name="Volvo Group_template_new_20210901.potx" id="{F5602CD0-50A1-4902-9886-89B4FDDA0C2B}" vid="{F0B3A50A-5579-4587-A220-FA12069062F6}"/>
    </a:ext>
  </a:extLst>
</a:theme>
</file>

<file path=ppt/theme/theme3.xml><?xml version="1.0" encoding="utf-8"?>
<a:theme xmlns:a="http://schemas.openxmlformats.org/drawingml/2006/main" name="3_Volvo Template">
  <a:themeElements>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ln>
      </a:spPr>
      <a:bodyPr rtlCol="0" anchor="ctr"/>
      <a:lstStyle>
        <a:defPPr algn="ctr">
          <a:lnSpc>
            <a:spcPct val="114000"/>
          </a:lnSpc>
          <a:spcBef>
            <a:spcPts val="952"/>
          </a:spcBef>
          <a:defRPr sz="14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88B8D"/>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14000"/>
          </a:lnSpc>
          <a:spcBef>
            <a:spcPts val="952"/>
          </a:spcBef>
          <a:defRPr sz="1400" dirty="0" err="1" smtClean="0"/>
        </a:defPPr>
      </a:lstStyle>
    </a:txDef>
  </a:objectDefaults>
  <a:extraClrSchemeLst/>
  <a:custClrLst>
    <a:custClr name="Volvo Grey One">
      <a:srgbClr val="E1DFDD"/>
    </a:custClr>
    <a:custClr name="Volvo Leaf One">
      <a:srgbClr val="C8E691"/>
    </a:custClr>
    <a:custClr name="Volvo Teal One">
      <a:srgbClr val="B8DED8"/>
    </a:custClr>
    <a:custClr name="Volvo Flow One">
      <a:srgbClr val="396976"/>
    </a:custClr>
    <a:custClr name="Volvo Dark Blue">
      <a:srgbClr val="202A44"/>
    </a:custClr>
    <a:custClr name=" ">
      <a:srgbClr val="FFFFFF"/>
    </a:custClr>
    <a:custClr name=" ">
      <a:srgbClr val="FFFFFF"/>
    </a:custClr>
    <a:custClr name=" ">
      <a:srgbClr val="FFFFFF"/>
    </a:custClr>
    <a:custClr name=" ">
      <a:srgbClr val="FFFFFF"/>
    </a:custClr>
    <a:custClr name=" ">
      <a:srgbClr val="FFFFFF"/>
    </a:custClr>
    <a:custClr name="Volvo Grey Two">
      <a:srgbClr val="A7A8A9"/>
    </a:custClr>
    <a:custClr name="Volvo Leaf Two">
      <a:srgbClr val="A8D46B"/>
    </a:custClr>
    <a:custClr name="Volvo Teal Two">
      <a:srgbClr val="8DC9BF"/>
    </a:custClr>
    <a:custClr name="Volvo Flow Two">
      <a:srgbClr val="678C96"/>
    </a:custClr>
    <a:custClr name="Volvo Black">
      <a:srgbClr val="000000"/>
    </a:custClr>
    <a:custClr name=" ">
      <a:srgbClr val="FFFFFF"/>
    </a:custClr>
    <a:custClr name=" ">
      <a:srgbClr val="FFFFFF"/>
    </a:custClr>
    <a:custClr name=" ">
      <a:srgbClr val="FFFFFF"/>
    </a:custClr>
    <a:custClr name=" ">
      <a:srgbClr val="FFFFFF"/>
    </a:custClr>
    <a:custClr name=" ">
      <a:srgbClr val="FFFFFF"/>
    </a:custClr>
    <a:custClr name="Volvo Grey Three">
      <a:srgbClr val="888B8D"/>
    </a:custClr>
    <a:custClr name="Volvo Leaf Three">
      <a:srgbClr val="8FC54E"/>
    </a:custClr>
    <a:custClr name="Volvo Teal Three">
      <a:srgbClr val="66B3A6"/>
    </a:custClr>
    <a:custClr name="Volvo Flow Three">
      <a:srgbClr val="96B0B6"/>
    </a:custClr>
    <a:custClr name="Volvo White">
      <a:srgbClr val="FFFFFF"/>
    </a:custClr>
    <a:custClr name=" ">
      <a:srgbClr val="FFFFFF"/>
    </a:custClr>
    <a:custClr name=" ">
      <a:srgbClr val="FFFFFF"/>
    </a:custClr>
    <a:custClr name=" ">
      <a:srgbClr val="FFFFFF"/>
    </a:custClr>
    <a:custClr name=" ">
      <a:srgbClr val="FFFFFF"/>
    </a:custClr>
    <a:custClr name=" ">
      <a:srgbClr val="FFFFFF"/>
    </a:custClr>
    <a:custClr name="Volvo Grey Four">
      <a:srgbClr val="53565A"/>
    </a:custClr>
    <a:custClr name="Volvo Leaf Four">
      <a:srgbClr val="78B833"/>
    </a:custClr>
    <a:custClr name="Volvo Teal Fours">
      <a:srgbClr val="50A294"/>
    </a:custClr>
    <a:custClr name="Volvo Flow Four">
      <a:srgbClr val="C3D2D6"/>
    </a:custClr>
  </a:custClrLst>
  <a:extLst>
    <a:ext uri="{05A4C25C-085E-4340-85A3-A5531E510DB2}">
      <thm15:themeFamily xmlns:thm15="http://schemas.microsoft.com/office/thememl/2012/main" name="Volvo Group_template_new_20210901.potx" id="{F5602CD0-50A1-4902-9886-89B4FDDA0C2B}" vid="{F0B3A50A-5579-4587-A220-FA12069062F6}"/>
    </a:ext>
  </a:extLst>
</a:theme>
</file>

<file path=ppt/theme/theme4.xml><?xml version="1.0" encoding="utf-8"?>
<a:theme xmlns:a="http://schemas.openxmlformats.org/drawingml/2006/main" name="1_Volvo Template">
  <a:themeElements>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noFill/>
        </a:ln>
      </a:spPr>
      <a:bodyPr rtlCol="0" anchor="ctr"/>
      <a:lstStyle>
        <a:defPPr algn="ctr">
          <a:lnSpc>
            <a:spcPct val="114000"/>
          </a:lnSpc>
          <a:spcBef>
            <a:spcPts val="952"/>
          </a:spcBef>
          <a:defRPr sz="14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888B8D"/>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114000"/>
          </a:lnSpc>
          <a:spcBef>
            <a:spcPts val="952"/>
          </a:spcBef>
          <a:defRPr sz="1400" dirty="0" err="1" smtClean="0"/>
        </a:defPPr>
      </a:lstStyle>
    </a:txDef>
  </a:objectDefaults>
  <a:extraClrSchemeLst/>
  <a:custClrLst>
    <a:custClr name="Volvo Grey One">
      <a:srgbClr val="E1DFDD"/>
    </a:custClr>
    <a:custClr name="Volvo Leaf One">
      <a:srgbClr val="C8E691"/>
    </a:custClr>
    <a:custClr name="Volvo Teal One">
      <a:srgbClr val="B8DED8"/>
    </a:custClr>
    <a:custClr name="Volvo Flow One">
      <a:srgbClr val="396976"/>
    </a:custClr>
    <a:custClr name="Volvo Dark Blue">
      <a:srgbClr val="202A44"/>
    </a:custClr>
    <a:custClr name=" ">
      <a:srgbClr val="FFFFFF"/>
    </a:custClr>
    <a:custClr name=" ">
      <a:srgbClr val="FFFFFF"/>
    </a:custClr>
    <a:custClr name=" ">
      <a:srgbClr val="FFFFFF"/>
    </a:custClr>
    <a:custClr name=" ">
      <a:srgbClr val="FFFFFF"/>
    </a:custClr>
    <a:custClr name=" ">
      <a:srgbClr val="FFFFFF"/>
    </a:custClr>
    <a:custClr name="Volvo Grey Two">
      <a:srgbClr val="A7A8A9"/>
    </a:custClr>
    <a:custClr name="Volvo Leaf Two">
      <a:srgbClr val="A8D46B"/>
    </a:custClr>
    <a:custClr name="Volvo Teal Two">
      <a:srgbClr val="8DC9BF"/>
    </a:custClr>
    <a:custClr name="Volvo Flow Two">
      <a:srgbClr val="678C96"/>
    </a:custClr>
    <a:custClr name="Volvo Black">
      <a:srgbClr val="000000"/>
    </a:custClr>
    <a:custClr name=" ">
      <a:srgbClr val="FFFFFF"/>
    </a:custClr>
    <a:custClr name=" ">
      <a:srgbClr val="FFFFFF"/>
    </a:custClr>
    <a:custClr name=" ">
      <a:srgbClr val="FFFFFF"/>
    </a:custClr>
    <a:custClr name=" ">
      <a:srgbClr val="FFFFFF"/>
    </a:custClr>
    <a:custClr name=" ">
      <a:srgbClr val="FFFFFF"/>
    </a:custClr>
    <a:custClr name="Volvo Grey Three">
      <a:srgbClr val="888B8D"/>
    </a:custClr>
    <a:custClr name="Volvo Leaf Three">
      <a:srgbClr val="8FC54E"/>
    </a:custClr>
    <a:custClr name="Volvo Teal Three">
      <a:srgbClr val="66B3A6"/>
    </a:custClr>
    <a:custClr name="Volvo Flow Three">
      <a:srgbClr val="96B0B6"/>
    </a:custClr>
    <a:custClr name="Volvo White">
      <a:srgbClr val="FFFFFF"/>
    </a:custClr>
    <a:custClr name=" ">
      <a:srgbClr val="FFFFFF"/>
    </a:custClr>
    <a:custClr name=" ">
      <a:srgbClr val="FFFFFF"/>
    </a:custClr>
    <a:custClr name=" ">
      <a:srgbClr val="FFFFFF"/>
    </a:custClr>
    <a:custClr name=" ">
      <a:srgbClr val="FFFFFF"/>
    </a:custClr>
    <a:custClr name=" ">
      <a:srgbClr val="FFFFFF"/>
    </a:custClr>
    <a:custClr name="Volvo Grey Four">
      <a:srgbClr val="53565A"/>
    </a:custClr>
    <a:custClr name="Volvo Leaf Four">
      <a:srgbClr val="78B833"/>
    </a:custClr>
    <a:custClr name="Volvo Teal Fours">
      <a:srgbClr val="50A294"/>
    </a:custClr>
    <a:custClr name="Volvo Flow Four">
      <a:srgbClr val="C3D2D6"/>
    </a:custClr>
  </a:custClrLst>
  <a:extLst>
    <a:ext uri="{05A4C25C-085E-4340-85A3-A5531E510DB2}">
      <thm15:themeFamily xmlns:thm15="http://schemas.microsoft.com/office/thememl/2012/main" name="Volvo Group_template_new_20210901.potx" id="{F5602CD0-50A1-4902-9886-89B4FDDA0C2B}" vid="{F0B3A50A-5579-4587-A220-FA12069062F6}"/>
    </a:ext>
  </a:extLst>
</a:theme>
</file>

<file path=ppt/theme/theme5.xml><?xml version="1.0" encoding="utf-8"?>
<a:theme xmlns:a="http://schemas.openxmlformats.org/drawingml/2006/main" name="Office Theme">
  <a:themeElements>
    <a:clrScheme name="Custom 1">
      <a:dk1>
        <a:srgbClr val="000000"/>
      </a:dk1>
      <a:lt1>
        <a:srgbClr val="FFFFFF"/>
      </a:lt1>
      <a:dk2>
        <a:srgbClr val="616161"/>
      </a:dk2>
      <a:lt2>
        <a:srgbClr val="9D9E9C"/>
      </a:lt2>
      <a:accent1>
        <a:srgbClr val="B1BCC8"/>
      </a:accent1>
      <a:accent2>
        <a:srgbClr val="627890"/>
      </a:accent2>
      <a:accent3>
        <a:srgbClr val="8FA8A0"/>
      </a:accent3>
      <a:accent4>
        <a:srgbClr val="C7D3D0"/>
      </a:accent4>
      <a:accent5>
        <a:srgbClr val="A65E6D"/>
      </a:accent5>
      <a:accent6>
        <a:srgbClr val="E5DAA2"/>
      </a:accent6>
      <a:hlink>
        <a:srgbClr val="627890"/>
      </a:hlink>
      <a:folHlink>
        <a:srgbClr val="7BA96B"/>
      </a:folHlink>
    </a:clrScheme>
    <a:fontScheme name="Office">
      <a:majorFont>
        <a:latin typeface="Volvo Novum"/>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olvo Novum"/>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ustom 1">
      <a:dk1>
        <a:srgbClr val="000000"/>
      </a:dk1>
      <a:lt1>
        <a:srgbClr val="FFFFFF"/>
      </a:lt1>
      <a:dk2>
        <a:srgbClr val="616161"/>
      </a:dk2>
      <a:lt2>
        <a:srgbClr val="9D9E9C"/>
      </a:lt2>
      <a:accent1>
        <a:srgbClr val="B1BCC8"/>
      </a:accent1>
      <a:accent2>
        <a:srgbClr val="627890"/>
      </a:accent2>
      <a:accent3>
        <a:srgbClr val="8FA8A0"/>
      </a:accent3>
      <a:accent4>
        <a:srgbClr val="C7D3D0"/>
      </a:accent4>
      <a:accent5>
        <a:srgbClr val="A65E6D"/>
      </a:accent5>
      <a:accent6>
        <a:srgbClr val="E5DAA2"/>
      </a:accent6>
      <a:hlink>
        <a:srgbClr val="627890"/>
      </a:hlink>
      <a:folHlink>
        <a:srgbClr val="7BA96B"/>
      </a:folHlink>
    </a:clrScheme>
    <a:fontScheme name="Office">
      <a:majorFont>
        <a:latin typeface="Volvo Novum"/>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olvo Novum"/>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SimSun"/>
      <a:cs typeface=""/>
    </a:majorFont>
    <a:minorFont>
      <a:latin typeface="Volvo Novum"/>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SimSun"/>
      <a:cs typeface=""/>
    </a:majorFont>
    <a:minorFont>
      <a:latin typeface="Volvo Novum"/>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Volvo colors V3">
    <a:dk1>
      <a:srgbClr val="000000"/>
    </a:dk1>
    <a:lt1>
      <a:srgbClr val="FFFFFF"/>
    </a:lt1>
    <a:dk2>
      <a:srgbClr val="53565A"/>
    </a:dk2>
    <a:lt2>
      <a:srgbClr val="E8E5E3"/>
    </a:lt2>
    <a:accent1>
      <a:srgbClr val="202A44"/>
    </a:accent1>
    <a:accent2>
      <a:srgbClr val="A7A8A9"/>
    </a:accent2>
    <a:accent3>
      <a:srgbClr val="8DC9BF"/>
    </a:accent3>
    <a:accent4>
      <a:srgbClr val="678C96"/>
    </a:accent4>
    <a:accent5>
      <a:srgbClr val="A8D46B"/>
    </a:accent5>
    <a:accent6>
      <a:srgbClr val="53565A"/>
    </a:accent6>
    <a:hlink>
      <a:srgbClr val="396976"/>
    </a:hlink>
    <a:folHlink>
      <a:srgbClr val="96B0B6"/>
    </a:folHlink>
  </a:clrScheme>
  <a:fontScheme name="Volvo">
    <a:majorFont>
      <a:latin typeface="Volvo Novum Medium"/>
      <a:ea typeface=""/>
      <a:cs typeface=""/>
    </a:majorFont>
    <a:minorFont>
      <a:latin typeface="Volvo Nov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3" Type="http://schemas.microsoft.com/office/2011/relationships/webextension" Target="webextension3.xml"/><Relationship Id="rId2" Type="http://schemas.microsoft.com/office/2011/relationships/webextension" Target="webextension2.xml"/><Relationship Id="rId1" Type="http://schemas.microsoft.com/office/2011/relationships/webextension" Target="webextension1.xml"/><Relationship Id="rId4" Type="http://schemas.microsoft.com/office/2011/relationships/webextension" Target="webextension4.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525" row="0">
    <wetp:webextensionref xmlns:r="http://schemas.openxmlformats.org/officeDocument/2006/relationships" r:id="rId2"/>
  </wetp:taskpane>
  <wetp:taskpane dockstate="right" visibility="0" width="525" row="7">
    <wetp:webextensionref xmlns:r="http://schemas.openxmlformats.org/officeDocument/2006/relationships" r:id="rId3"/>
  </wetp:taskpane>
  <wetp:taskpane dockstate="right" visibility="0" width="525" row="5">
    <wetp:webextensionref xmlns:r="http://schemas.openxmlformats.org/officeDocument/2006/relationships" r:id="rId4"/>
  </wetp:taskpane>
</wetp:taskpanes>
</file>

<file path=ppt/webextensions/webextension1.xml><?xml version="1.0" encoding="utf-8"?>
<we:webextension xmlns:we="http://schemas.microsoft.com/office/webextensions/webextension/2010/11" id="{30304466-7E58-2F4B-A123-2EB94F3AD1E7}">
  <we:reference id="c7e20c89-4013-4d62-9115-29318e7d1c34" version="3.1.0.43"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9B23F616-CC70-F74A-9DB5-448F7CA47BAF}">
  <we:reference id="wa104178141" version="4.0.0.8" store="en-GB" storeType="OMEX"/>
  <we:alternateReferences>
    <we:reference id="WA104178141" version="4.0.0.8" store="" storeType="OMEX"/>
  </we:alternateReferences>
  <we:properties/>
  <we:bindings/>
  <we:snapshot xmlns:r="http://schemas.openxmlformats.org/officeDocument/2006/relationships"/>
</we:webextension>
</file>

<file path=ppt/webextensions/webextension3.xml><?xml version="1.0" encoding="utf-8"?>
<we:webextension xmlns:we="http://schemas.microsoft.com/office/webextensions/webextension/2010/11" id="{32BD2EA2-93F5-4F77-A74D-BE9390B7782B}">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ppt/webextensions/webextension4.xml><?xml version="1.0" encoding="utf-8"?>
<we:webextension xmlns:we="http://schemas.microsoft.com/office/webextensions/webextension/2010/11" id="{738FB2B6-4EBA-4B3F-B374-D3DCDDFF0F13}">
  <we:reference id="f12c312d-282a-4734-8843-05915fdfef0b" version="4.5.5.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mpany Document" ma:contentTypeID="0x0101007A60771C5753A247A9E629B69FD0F51E02004B50C87C6F4E584691B42C65DF7A5C65" ma:contentTypeVersion="24" ma:contentTypeDescription="Document authorized by the company." ma:contentTypeScope="" ma:versionID="eb23d30b064fe4cdfcc5188ed1e6aa52">
  <xsd:schema xmlns:xsd="http://www.w3.org/2001/XMLSchema" xmlns:xs="http://www.w3.org/2001/XMLSchema" xmlns:p="http://schemas.microsoft.com/office/2006/metadata/properties" xmlns:ns2="2af3b793-b434-4d1f-abd1-55ce4b5242b1" xmlns:ns3="d9350a23-4ca0-435a-8b4e-914133a9b10c" xmlns:ns4="09e016cd-adee-41b4-a187-a1b746ef6012" targetNamespace="http://schemas.microsoft.com/office/2006/metadata/properties" ma:root="true" ma:fieldsID="ce6654f1ce058ef93bbb818179d9747d" ns2:_="" ns3:_="" ns4:_="">
    <xsd:import namespace="2af3b793-b434-4d1f-abd1-55ce4b5242b1"/>
    <xsd:import namespace="d9350a23-4ca0-435a-8b4e-914133a9b10c"/>
    <xsd:import namespace="09e016cd-adee-41b4-a187-a1b746ef6012"/>
    <xsd:element name="properties">
      <xsd:complexType>
        <xsd:sequence>
          <xsd:element name="documentManagement">
            <xsd:complexType>
              <xsd:all>
                <xsd:element ref="ns2:IDWOwner" minOccurs="0"/>
                <xsd:element ref="ns2:IDWCategory" minOccurs="0"/>
                <xsd:element ref="ns2:IDWNextReviewDate" minOccurs="0"/>
                <xsd:element ref="ns2:hdd0f8cb929e4536b90628049e4da284" minOccurs="0"/>
                <xsd:element ref="ns2:fe6a4a3f57c94183a99275dbc6253c95" minOccurs="0"/>
                <xsd:element ref="ns2:ha5956d0923d4475b900c611051b9b31" minOccurs="0"/>
                <xsd:element ref="ns2:ebbbab4cf323482ab8760f9da1dcabf1" minOccurs="0"/>
                <xsd:element ref="ns2:d8c28a7ee4fc414987a89bd808f519ca" minOccurs="0"/>
                <xsd:element ref="ns3:jd4e4b11a41e4ad18569a6e9b835e219" minOccurs="0"/>
                <xsd:element ref="ns2:nff59776598a4d0491f21558febe6354" minOccurs="0"/>
                <xsd:element ref="ns2:TaxCatchAll" minOccurs="0"/>
                <xsd:element ref="ns2:d4e0445a8ab547cdad9fee84b0cac35c" minOccurs="0"/>
                <xsd:element ref="ns2:je479b10adfb476fb3ec32e82c58b90d" minOccurs="0"/>
                <xsd:element ref="ns2:TaxCatchAllLabel" minOccurs="0"/>
                <xsd:element ref="ns2:abb68db830a84d6db7a8a40c589c1d0b" minOccurs="0"/>
                <xsd:element ref="ns4:MediaServiceMetadata" minOccurs="0"/>
                <xsd:element ref="ns4:MediaServiceFastMetadata" minOccurs="0"/>
                <xsd:element ref="ns3:SharedWithUsers" minOccurs="0"/>
                <xsd:element ref="ns3:SharedWithDetails" minOccurs="0"/>
                <xsd:element ref="ns4:MediaServiceDateTaken" minOccurs="0"/>
                <xsd:element ref="ns4:MediaLengthInSeconds" minOccurs="0"/>
                <xsd:element ref="ns3:ie4eb59178934a218c86deddc925eeaf" minOccurs="0"/>
                <xsd:element ref="ns3:l7a23f7c13164f62ad16f1bcc24db18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f3b793-b434-4d1f-abd1-55ce4b5242b1" elementFormDefault="qualified">
    <xsd:import namespace="http://schemas.microsoft.com/office/2006/documentManagement/types"/>
    <xsd:import namespace="http://schemas.microsoft.com/office/infopath/2007/PartnerControls"/>
    <xsd:element name="IDWOwner" ma:index="2" nillable="true" ma:displayName="Owner" ma:description="" ma:list="UserInfo" ma:SharePointGroup="0" ma:internalName="IDW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DWCategory" ma:index="13" nillable="true" ma:displayName="Category" ma:format="Dropdown" ma:internalName="IDWCategory">
      <xsd:simpleType>
        <xsd:restriction base="dms:Choice">
          <xsd:enumeration value="Volvo Group Presentations"/>
          <xsd:enumeration value="GTP Presentations"/>
          <xsd:enumeration value="GTT Presentations"/>
          <xsd:enumeration value="GTO Presentations"/>
          <xsd:enumeration value="Volvo Trucks Presentations"/>
          <xsd:enumeration value="Buses Presentations"/>
          <xsd:enumeration value="Construction Equipment Presentations"/>
          <xsd:enumeration value="Volvo Penta Presentations"/>
          <xsd:enumeration value="Arquus Presentations"/>
          <xsd:enumeration value="VFS Presentations"/>
          <xsd:enumeration value="Connected Solution Presentations"/>
          <xsd:enumeration value="Group IT Presentation"/>
          <xsd:enumeration value="Renault Trucks Presentation"/>
          <xsd:enumeration value="Volvo Autonomous Solutions"/>
          <xsd:enumeration value="Volvo Energy"/>
          <xsd:enumeration value="EMD BU"/>
        </xsd:restriction>
      </xsd:simpleType>
    </xsd:element>
    <xsd:element name="IDWNextReviewDate" ma:index="14" nillable="true" ma:displayName="Next Review Date" ma:description="The next date when the information, document or site is up for review" ma:format="DateOnly" ma:internalName="IDWNextReviewDate">
      <xsd:simpleType>
        <xsd:restriction base="dms:DateTime"/>
      </xsd:simpleType>
    </xsd:element>
    <xsd:element name="hdd0f8cb929e4536b90628049e4da284" ma:index="15" nillable="true" ma:taxonomy="true" ma:internalName="hdd0f8cb929e4536b90628049e4da284" ma:taxonomyFieldName="IDWFunctionalAreas" ma:displayName="Functional Areas" ma:fieldId="{1dd0f8cb-929e-4536-b906-28049e4da284}" ma:taxonomyMulti="true" ma:sspId="87bda035-400f-4ee0-8922-1075bdfe8bff" ma:termSetId="48144cbb-59fc-47e7-8b63-4d3903ca518e" ma:anchorId="00000000-0000-0000-0000-000000000000" ma:open="false" ma:isKeyword="false">
      <xsd:complexType>
        <xsd:sequence>
          <xsd:element ref="pc:Terms" minOccurs="0" maxOccurs="1"/>
        </xsd:sequence>
      </xsd:complexType>
    </xsd:element>
    <xsd:element name="fe6a4a3f57c94183a99275dbc6253c95" ma:index="17" nillable="true" ma:taxonomy="true" ma:internalName="fe6a4a3f57c94183a99275dbc6253c95" ma:taxonomyFieldName="IDWMainOrganisations" ma:displayName="Main Organisations" ma:fieldId="{fe6a4a3f-57c9-4183-a992-75dbc6253c95}" ma:taxonomyMulti="true" ma:sspId="87bda035-400f-4ee0-8922-1075bdfe8bff" ma:termSetId="f29a5056-eaa5-40fe-893b-7b34128b97a6" ma:anchorId="00000000-0000-0000-0000-000000000000" ma:open="false" ma:isKeyword="false">
      <xsd:complexType>
        <xsd:sequence>
          <xsd:element ref="pc:Terms" minOccurs="0" maxOccurs="1"/>
        </xsd:sequence>
      </xsd:complexType>
    </xsd:element>
    <xsd:element name="ha5956d0923d4475b900c611051b9b31" ma:index="19" nillable="true" ma:taxonomy="true" ma:internalName="ha5956d0923d4475b900c611051b9b31" ma:taxonomyFieldName="IDWLocations" ma:displayName="Locations" ma:fieldId="{1a5956d0-923d-4475-b900-c611051b9b31}" ma:taxonomyMulti="true" ma:sspId="87bda035-400f-4ee0-8922-1075bdfe8bff" ma:termSetId="9ae2070d-31b1-410c-8637-b2376bb93506" ma:anchorId="00000000-0000-0000-0000-000000000000" ma:open="false" ma:isKeyword="false">
      <xsd:complexType>
        <xsd:sequence>
          <xsd:element ref="pc:Terms" minOccurs="0" maxOccurs="1"/>
        </xsd:sequence>
      </xsd:complexType>
    </xsd:element>
    <xsd:element name="ebbbab4cf323482ab8760f9da1dcabf1" ma:index="21" nillable="true" ma:taxonomy="true" ma:internalName="ebbbab4cf323482ab8760f9da1dcabf1" ma:taxonomyFieldName="IDWTopics" ma:displayName="Topics" ma:fieldId="{ebbbab4c-f323-482a-b876-0f9da1dcabf1}" ma:taxonomyMulti="true" ma:sspId="87bda035-400f-4ee0-8922-1075bdfe8bff" ma:termSetId="1a342770-672b-4a67-9187-af2e3c2ad241" ma:anchorId="00000000-0000-0000-0000-000000000000" ma:open="false" ma:isKeyword="false">
      <xsd:complexType>
        <xsd:sequence>
          <xsd:element ref="pc:Terms" minOccurs="0" maxOccurs="1"/>
        </xsd:sequence>
      </xsd:complexType>
    </xsd:element>
    <xsd:element name="d8c28a7ee4fc414987a89bd808f519ca" ma:index="23" nillable="true" ma:taxonomy="true" ma:internalName="d8c28a7ee4fc414987a89bd808f519ca" ma:taxonomyFieldName="IDWProducts" ma:displayName="Products" ma:fieldId="{d8c28a7e-e4fc-4149-87a8-9bd808f519ca}" ma:taxonomyMulti="true" ma:sspId="87bda035-400f-4ee0-8922-1075bdfe8bff" ma:termSetId="01c9d30d-5c11-411f-a510-97b88ab2f2af" ma:anchorId="00000000-0000-0000-0000-000000000000" ma:open="false" ma:isKeyword="false">
      <xsd:complexType>
        <xsd:sequence>
          <xsd:element ref="pc:Terms" minOccurs="0" maxOccurs="1"/>
        </xsd:sequence>
      </xsd:complexType>
    </xsd:element>
    <xsd:element name="nff59776598a4d0491f21558febe6354" ma:index="25" nillable="true" ma:taxonomy="true" ma:internalName="nff59776598a4d0491f21558febe6354" ma:taxonomyFieldName="IDWBrands" ma:displayName="Brands" ma:fieldId="{7ff59776-598a-4d04-91f2-1558febe6354}" ma:taxonomyMulti="true" ma:sspId="87bda035-400f-4ee0-8922-1075bdfe8bff" ma:termSetId="ab815faf-b6ef-408d-9cf4-df6f766fd807" ma:anchorId="00000000-0000-0000-0000-000000000000" ma:open="false" ma:isKeyword="false">
      <xsd:complexType>
        <xsd:sequence>
          <xsd:element ref="pc:Terms" minOccurs="0" maxOccurs="1"/>
        </xsd:sequence>
      </xsd:complexType>
    </xsd:element>
    <xsd:element name="TaxCatchAll" ma:index="26" nillable="true" ma:displayName="Taxonomy Catch All Column" ma:hidden="true" ma:list="{c1f8c543-93b9-4afe-a2fd-dae8cd4dbb40}" ma:internalName="TaxCatchAll" ma:showField="CatchAllData" ma:web="d9350a23-4ca0-435a-8b4e-914133a9b10c">
      <xsd:complexType>
        <xsd:complexContent>
          <xsd:extension base="dms:MultiChoiceLookup">
            <xsd:sequence>
              <xsd:element name="Value" type="dms:Lookup" maxOccurs="unbounded" minOccurs="0" nillable="true"/>
            </xsd:sequence>
          </xsd:extension>
        </xsd:complexContent>
      </xsd:complexType>
    </xsd:element>
    <xsd:element name="d4e0445a8ab547cdad9fee84b0cac35c" ma:index="27" nillable="true" ma:taxonomy="true" ma:internalName="d4e0445a8ab547cdad9fee84b0cac35c" ma:taxonomyFieldName="IDWRoles" ma:displayName="Roles" ma:fieldId="{d4e0445a-8ab5-47cd-ad9f-ee84b0cac35c}" ma:taxonomyMulti="true" ma:sspId="87bda035-400f-4ee0-8922-1075bdfe8bff" ma:termSetId="96fc0468-99a2-418c-85c7-074cf43fc6c8" ma:anchorId="00000000-0000-0000-0000-000000000000" ma:open="false" ma:isKeyword="false">
      <xsd:complexType>
        <xsd:sequence>
          <xsd:element ref="pc:Terms" minOccurs="0" maxOccurs="1"/>
        </xsd:sequence>
      </xsd:complexType>
    </xsd:element>
    <xsd:element name="je479b10adfb476fb3ec32e82c58b90d" ma:index="29" nillable="true" ma:taxonomy="true" ma:internalName="je479b10adfb476fb3ec32e82c58b90d" ma:taxonomyFieldName="IDWProcesses" ma:displayName="Processes" ma:fieldId="{3e479b10-adfb-476f-b3ec-32e82c58b90d}" ma:taxonomyMulti="true" ma:sspId="87bda035-400f-4ee0-8922-1075bdfe8bff" ma:termSetId="055a5f29-e2ff-4f06-9fe0-4f8732833754" ma:anchorId="00000000-0000-0000-0000-000000000000" ma:open="false" ma:isKeyword="false">
      <xsd:complexType>
        <xsd:sequence>
          <xsd:element ref="pc:Terms" minOccurs="0" maxOccurs="1"/>
        </xsd:sequence>
      </xsd:complexType>
    </xsd:element>
    <xsd:element name="TaxCatchAllLabel" ma:index="30" nillable="true" ma:displayName="Taxonomy Catch All Column1" ma:hidden="true" ma:list="{c1f8c543-93b9-4afe-a2fd-dae8cd4dbb40}" ma:internalName="TaxCatchAllLabel" ma:readOnly="true" ma:showField="CatchAllDataLabel" ma:web="d9350a23-4ca0-435a-8b4e-914133a9b10c">
      <xsd:complexType>
        <xsd:complexContent>
          <xsd:extension base="dms:MultiChoiceLookup">
            <xsd:sequence>
              <xsd:element name="Value" type="dms:Lookup" maxOccurs="unbounded" minOccurs="0" nillable="true"/>
            </xsd:sequence>
          </xsd:extension>
        </xsd:complexContent>
      </xsd:complexType>
    </xsd:element>
    <xsd:element name="abb68db830a84d6db7a8a40c589c1d0b" ma:index="31" nillable="true" ma:taxonomy="true" ma:internalName="abb68db830a84d6db7a8a40c589c1d0b" ma:taxonomyFieldName="IDWOrganisations" ma:displayName="Organisations" ma:fieldId="{abb68db8-30a8-4d6d-b7a8-a40c589c1d0b}" ma:taxonomyMulti="true" ma:sspId="87bda035-400f-4ee0-8922-1075bdfe8bff" ma:termSetId="2468add1-202a-4200-97a1-c0d2e18bbb8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350a23-4ca0-435a-8b4e-914133a9b10c" elementFormDefault="qualified">
    <xsd:import namespace="http://schemas.microsoft.com/office/2006/documentManagement/types"/>
    <xsd:import namespace="http://schemas.microsoft.com/office/infopath/2007/PartnerControls"/>
    <xsd:element name="jd4e4b11a41e4ad18569a6e9b835e219" ma:index="24" nillable="true" ma:taxonomy="true" ma:internalName="jd4e4b11a41e4ad18569a6e9b835e219" ma:taxonomyFieldName="IDWLanguage" ma:displayName="Language" ma:fieldId="{3d4e4b11-a41e-4ad1-8569-a6e9b835e219}" ma:sspId="87bda035-400f-4ee0-8922-1075bdfe8bff" ma:termSetId="660949b7-160f-45a8-b7fe-259c2352eb99" ma:anchorId="00000000-0000-0000-0000-000000000000" ma:open="false" ma:isKeyword="false">
      <xsd:complexType>
        <xsd:sequence>
          <xsd:element ref="pc:Terms" minOccurs="0" maxOccurs="1"/>
        </xsd:sequence>
      </xsd:complexType>
    </xsd:element>
    <xsd:element name="SharedWithUsers" ma:index="3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6" nillable="true" ma:displayName="Shared With Details" ma:internalName="SharedWithDetails" ma:readOnly="true">
      <xsd:simpleType>
        <xsd:restriction base="dms:Note">
          <xsd:maxLength value="255"/>
        </xsd:restriction>
      </xsd:simpleType>
    </xsd:element>
    <xsd:element name="ie4eb59178934a218c86deddc925eeaf" ma:index="39" nillable="true" ma:taxonomy="true" ma:internalName="ie4eb59178934a218c86deddc925eeaf" ma:taxonomyFieldName="IDWInformationType" ma:displayName="Information Type" ma:fieldId="{2e4eb591-7893-4a21-8c86-deddc925eeaf}" ma:sspId="87bda035-400f-4ee0-8922-1075bdfe8bff" ma:termSetId="c2aad673-ad6d-4719-966d-cdae77716729" ma:anchorId="00000000-0000-0000-0000-000000000000" ma:open="false" ma:isKeyword="false">
      <xsd:complexType>
        <xsd:sequence>
          <xsd:element ref="pc:Terms" minOccurs="0" maxOccurs="1"/>
        </xsd:sequence>
      </xsd:complexType>
    </xsd:element>
    <xsd:element name="l7a23f7c13164f62ad16f1bcc24db18a" ma:index="41" nillable="true" ma:taxonomy="true" ma:internalName="l7a23f7c13164f62ad16f1bcc24db18a" ma:taxonomyFieldName="IDWInformationArea" ma:displayName="Information Area" ma:readOnly="false" ma:fieldId="{57a23f7c-1316-4f62-ad16-f1bcc24db18a}" ma:sspId="87bda035-400f-4ee0-8922-1075bdfe8bff" ma:termSetId="6bcf9122-4463-4f35-becd-fbb67706e9a8"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e016cd-adee-41b4-a187-a1b746ef6012" elementFormDefault="qualified">
    <xsd:import namespace="http://schemas.microsoft.com/office/2006/documentManagement/types"/>
    <xsd:import namespace="http://schemas.microsoft.com/office/infopath/2007/PartnerControls"/>
    <xsd:element name="MediaServiceMetadata" ma:index="33" nillable="true" ma:displayName="MediaServiceMetadata" ma:hidden="true" ma:internalName="MediaServiceMetadata" ma:readOnly="true">
      <xsd:simpleType>
        <xsd:restriction base="dms:Note"/>
      </xsd:simpleType>
    </xsd:element>
    <xsd:element name="MediaServiceFastMetadata" ma:index="34" nillable="true" ma:displayName="MediaServiceFastMetadata" ma:hidden="true" ma:internalName="MediaServiceFastMetadata" ma:readOnly="true">
      <xsd:simpleType>
        <xsd:restriction base="dms:Note"/>
      </xsd:simpleType>
    </xsd:element>
    <xsd:element name="MediaServiceDateTaken" ma:index="37" nillable="true" ma:displayName="MediaServiceDateTaken" ma:hidden="true" ma:indexed="true" ma:internalName="MediaServiceDateTaken" ma:readOnly="true">
      <xsd:simpleType>
        <xsd:restriction base="dms:Text"/>
      </xsd:simpleType>
    </xsd:element>
    <xsd:element name="MediaLengthInSeconds" ma:index="3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jd4e4b11a41e4ad18569a6e9b835e219 xmlns="d9350a23-4ca0-435a-8b4e-914133a9b10c">
      <Terms xmlns="http://schemas.microsoft.com/office/infopath/2007/PartnerControls"/>
    </jd4e4b11a41e4ad18569a6e9b835e219>
    <d8c28a7ee4fc414987a89bd808f519ca xmlns="2af3b793-b434-4d1f-abd1-55ce4b5242b1">
      <Terms xmlns="http://schemas.microsoft.com/office/infopath/2007/PartnerControls"/>
    </d8c28a7ee4fc414987a89bd808f519ca>
    <nff59776598a4d0491f21558febe6354 xmlns="2af3b793-b434-4d1f-abd1-55ce4b5242b1">
      <Terms xmlns="http://schemas.microsoft.com/office/infopath/2007/PartnerControls"/>
    </nff59776598a4d0491f21558febe6354>
    <d4e0445a8ab547cdad9fee84b0cac35c xmlns="2af3b793-b434-4d1f-abd1-55ce4b5242b1">
      <Terms xmlns="http://schemas.microsoft.com/office/infopath/2007/PartnerControls"/>
    </d4e0445a8ab547cdad9fee84b0cac35c>
    <je479b10adfb476fb3ec32e82c58b90d xmlns="2af3b793-b434-4d1f-abd1-55ce4b5242b1">
      <Terms xmlns="http://schemas.microsoft.com/office/infopath/2007/PartnerControls"/>
    </je479b10adfb476fb3ec32e82c58b90d>
    <ha5956d0923d4475b900c611051b9b31 xmlns="2af3b793-b434-4d1f-abd1-55ce4b5242b1">
      <Terms xmlns="http://schemas.microsoft.com/office/infopath/2007/PartnerControls"/>
    </ha5956d0923d4475b900c611051b9b31>
    <IDWOwner xmlns="2af3b793-b434-4d1f-abd1-55ce4b5242b1">
      <UserInfo>
        <DisplayName/>
        <AccountId xsi:nil="true"/>
        <AccountType/>
      </UserInfo>
    </IDWOwner>
    <IDWNextReviewDate xmlns="2af3b793-b434-4d1f-abd1-55ce4b5242b1" xsi:nil="true"/>
    <TaxCatchAll xmlns="2af3b793-b434-4d1f-abd1-55ce4b5242b1">
      <Value>7</Value>
    </TaxCatchAll>
    <hdd0f8cb929e4536b90628049e4da284 xmlns="2af3b793-b434-4d1f-abd1-55ce4b5242b1">
      <Terms xmlns="http://schemas.microsoft.com/office/infopath/2007/PartnerControls"/>
    </hdd0f8cb929e4536b90628049e4da284>
    <abb68db830a84d6db7a8a40c589c1d0b xmlns="2af3b793-b434-4d1f-abd1-55ce4b5242b1">
      <Terms xmlns="http://schemas.microsoft.com/office/infopath/2007/PartnerControls"/>
    </abb68db830a84d6db7a8a40c589c1d0b>
    <ebbbab4cf323482ab8760f9da1dcabf1 xmlns="2af3b793-b434-4d1f-abd1-55ce4b5242b1">
      <Terms xmlns="http://schemas.microsoft.com/office/infopath/2007/PartnerControls"/>
    </ebbbab4cf323482ab8760f9da1dcabf1>
    <fe6a4a3f57c94183a99275dbc6253c95 xmlns="2af3b793-b434-4d1f-abd1-55ce4b5242b1">
      <Terms xmlns="http://schemas.microsoft.com/office/infopath/2007/PartnerControls"/>
    </fe6a4a3f57c94183a99275dbc6253c95>
    <IDWCategory xmlns="2af3b793-b434-4d1f-abd1-55ce4b5242b1">Construction Equipment Presentations</IDWCategory>
    <ie4eb59178934a218c86deddc925eeaf xmlns="d9350a23-4ca0-435a-8b4e-914133a9b10c">
      <Terms xmlns="http://schemas.microsoft.com/office/infopath/2007/PartnerControls"/>
    </ie4eb59178934a218c86deddc925eeaf>
    <l7a23f7c13164f62ad16f1bcc24db18a xmlns="d9350a23-4ca0-435a-8b4e-914133a9b10c">
      <Terms xmlns="http://schemas.microsoft.com/office/infopath/2007/PartnerControls">
        <TermInfo xmlns="http://schemas.microsoft.com/office/infopath/2007/PartnerControls">
          <TermName xmlns="http://schemas.microsoft.com/office/infopath/2007/PartnerControls">About Volvo Group</TermName>
          <TermId xmlns="http://schemas.microsoft.com/office/infopath/2007/PartnerControls">c0662cb1-462a-4ae6-a7ed-4eb061be811c</TermId>
        </TermInfo>
      </Terms>
    </l7a23f7c13164f62ad16f1bcc24db18a>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C5C945-8F68-4868-B7A5-3C026206ED11}">
  <ds:schemaRefs>
    <ds:schemaRef ds:uri="09e016cd-adee-41b4-a187-a1b746ef6012"/>
    <ds:schemaRef ds:uri="2af3b793-b434-4d1f-abd1-55ce4b5242b1"/>
    <ds:schemaRef ds:uri="d9350a23-4ca0-435a-8b4e-914133a9b1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B5C620-1BAD-4B2B-9F3C-EBF261B9CC64}">
  <ds:schemaRefs>
    <ds:schemaRef ds:uri="09e016cd-adee-41b4-a187-a1b746ef6012"/>
    <ds:schemaRef ds:uri="http://schemas.openxmlformats.org/package/2006/metadata/core-properties"/>
    <ds:schemaRef ds:uri="http://purl.org/dc/terms/"/>
    <ds:schemaRef ds:uri="http://purl.org/dc/elements/1.1/"/>
    <ds:schemaRef ds:uri="http://schemas.microsoft.com/office/infopath/2007/PartnerControls"/>
    <ds:schemaRef ds:uri="http://purl.org/dc/dcmitype/"/>
    <ds:schemaRef ds:uri="http://schemas.microsoft.com/office/2006/metadata/properties"/>
    <ds:schemaRef ds:uri="d9350a23-4ca0-435a-8b4e-914133a9b10c"/>
    <ds:schemaRef ds:uri="http://schemas.microsoft.com/office/2006/documentManagement/types"/>
    <ds:schemaRef ds:uri="2af3b793-b434-4d1f-abd1-55ce4b5242b1"/>
    <ds:schemaRef ds:uri="http://www.w3.org/XML/1998/namespace"/>
  </ds:schemaRefs>
</ds:datastoreItem>
</file>

<file path=customXml/itemProps3.xml><?xml version="1.0" encoding="utf-8"?>
<ds:datastoreItem xmlns:ds="http://schemas.openxmlformats.org/officeDocument/2006/customXml" ds:itemID="{149AA133-E5E6-4A7E-9904-9B6D1EBED4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TotalTime>
  <Words>5296</Words>
  <Application>Microsoft Office PowerPoint</Application>
  <PresentationFormat>Custom</PresentationFormat>
  <Paragraphs>707</Paragraphs>
  <Slides>55</Slides>
  <Notes>29</Notes>
  <HiddenSlides>0</HiddenSlides>
  <MMClips>2</MMClips>
  <ScaleCrop>false</ScaleCrop>
  <HeadingPairs>
    <vt:vector size="4" baseType="variant">
      <vt:variant>
        <vt:lpstr>Theme</vt:lpstr>
      </vt:variant>
      <vt:variant>
        <vt:i4>4</vt:i4>
      </vt:variant>
      <vt:variant>
        <vt:lpstr>Slide Titles</vt:lpstr>
      </vt:variant>
      <vt:variant>
        <vt:i4>55</vt:i4>
      </vt:variant>
    </vt:vector>
  </HeadingPairs>
  <TitlesOfParts>
    <vt:vector size="59" baseType="lpstr">
      <vt:lpstr>Volvo Template</vt:lpstr>
      <vt:lpstr>2_Volvo Template</vt:lpstr>
      <vt:lpstr>3_Volvo Template</vt:lpstr>
      <vt:lpstr>1_Volvo Template</vt:lpstr>
      <vt:lpstr>Volvo construction equipment building tomorrow</vt:lpstr>
      <vt:lpstr>PowerPoint Presentation</vt:lpstr>
      <vt:lpstr>PowerPoint Presentation</vt:lpstr>
      <vt:lpstr>PowerPoint Presentation</vt:lpstr>
      <vt:lpstr>PowerPoint Presentation</vt:lpstr>
      <vt:lpstr>PowerPoint Presentation</vt:lpstr>
      <vt:lpstr>Our three brands</vt:lpstr>
      <vt:lpstr>PowerPoint Presentation</vt:lpstr>
      <vt:lpstr>Global footprint</vt:lpstr>
      <vt:lpstr>PowerPoint Presentation</vt:lpstr>
      <vt:lpstr>Strong swedish heritage</vt:lpstr>
      <vt:lpstr>PowerPoint Presentation</vt:lpstr>
      <vt:lpstr>A proud part of our history</vt:lpstr>
      <vt:lpstr>Safety, Quality, Environmental Care</vt:lpstr>
      <vt:lpstr>Our sustainable approach at Volvo CE</vt:lpstr>
      <vt:lpstr>Contributing to the UN Sustainable Development Goals </vt:lpstr>
      <vt:lpstr>Long term ambitions</vt:lpstr>
      <vt:lpstr>Volvo CE is set to reach net-zero value chain greenhouse gas emissions by 2040</vt:lpstr>
      <vt:lpstr>Our sustainable power journey towards net-zero emissions</vt:lpstr>
      <vt:lpstr>Driving speed of change by leveraging our strong partners</vt:lpstr>
      <vt:lpstr>PowerPoint Presentation</vt:lpstr>
      <vt:lpstr>Our product path towards zero emission</vt:lpstr>
      <vt:lpstr>PowerPoint Presentation</vt:lpstr>
      <vt:lpstr>PowerPoint Presentation</vt:lpstr>
      <vt:lpstr>ADDITIONAL SLIDES TO PICK FROM</vt:lpstr>
      <vt:lpstr>Volvo Group</vt:lpstr>
      <vt:lpstr>Our employees</vt:lpstr>
      <vt:lpstr>Construction Equipment</vt:lpstr>
      <vt:lpstr>Volvo CE executive management team</vt:lpstr>
      <vt:lpstr>Volvo CE Customer types and Industry segments</vt:lpstr>
      <vt:lpstr>The growth of Volvo CE from aquisitions (units)</vt:lpstr>
      <vt:lpstr>The growth of Volvo CE from niche player to full liner (units)</vt:lpstr>
      <vt:lpstr>The regional growth of Volvo CE (units)</vt:lpstr>
      <vt:lpstr>Volvo CE vs the industry (share by machine lines)</vt:lpstr>
      <vt:lpstr>Volvo CE vs industry share by region</vt:lpstr>
      <vt:lpstr>Company presentation</vt:lpstr>
      <vt:lpstr>PowerPoint Presentation</vt:lpstr>
      <vt:lpstr>What we do</vt:lpstr>
      <vt:lpstr>Our brands</vt:lpstr>
      <vt:lpstr>Global  presence</vt:lpstr>
      <vt:lpstr>Shaping the world  we want to live in</vt:lpstr>
      <vt:lpstr>Net sales</vt:lpstr>
      <vt:lpstr>Adjusted operating income</vt:lpstr>
      <vt:lpstr>we shape the world</vt:lpstr>
      <vt:lpstr>PowerPoint Presentation</vt:lpstr>
      <vt:lpstr>PowerPoint Presentation</vt:lpstr>
      <vt:lpstr>PowerPoint Presentation</vt:lpstr>
      <vt:lpstr>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Volvo Construction Equipment Corporate presentation</dc:title>
  <dc:creator>Moise Adriana</dc:creator>
  <cp:lastModifiedBy>Björn Magnusson</cp:lastModifiedBy>
  <cp:revision>17</cp:revision>
  <dcterms:created xsi:type="dcterms:W3CDTF">2020-05-29T09:45:27Z</dcterms:created>
  <dcterms:modified xsi:type="dcterms:W3CDTF">2023-02-27T09:08:11Z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0x0101007A60771C5753A247A9E629B69FD0F51E02004B50C87C6F4E584691B42C65DF7A5C65</vt:lpwstr>
  </property>
  <property fmtid="{D5CDD505-2E9C-101B-9397-08002B2CF9AE}" pid="3" name="ViolinProcessTags">
    <vt:lpwstr/>
  </property>
  <property fmtid="{D5CDD505-2E9C-101B-9397-08002B2CF9AE}" pid="4" name="ViolinTags">
    <vt:lpwstr/>
  </property>
  <property fmtid="{D5CDD505-2E9C-101B-9397-08002B2CF9AE}" pid="5" name="ViolinOrganizationTags">
    <vt:lpwstr/>
  </property>
  <property fmtid="{D5CDD505-2E9C-101B-9397-08002B2CF9AE}" pid="6" name="ViolinLanguage">
    <vt:lpwstr>1;#English|87e31317-c6c6-4d28-86fe-780f9ae74b3b</vt:lpwstr>
  </property>
  <property fmtid="{D5CDD505-2E9C-101B-9397-08002B2CF9AE}" pid="7" name="IDWLanguage">
    <vt:lpwstr/>
  </property>
  <property fmtid="{D5CDD505-2E9C-101B-9397-08002B2CF9AE}" pid="8" name="IDWCompanyDocumentType">
    <vt:lpwstr/>
  </property>
  <property fmtid="{D5CDD505-2E9C-101B-9397-08002B2CF9AE}" pid="9" name="IDWProcesses">
    <vt:lpwstr/>
  </property>
  <property fmtid="{D5CDD505-2E9C-101B-9397-08002B2CF9AE}" pid="10" name="IDWBrands">
    <vt:lpwstr/>
  </property>
  <property fmtid="{D5CDD505-2E9C-101B-9397-08002B2CF9AE}" pid="11" name="IDWOrganisations">
    <vt:lpwstr/>
  </property>
  <property fmtid="{D5CDD505-2E9C-101B-9397-08002B2CF9AE}" pid="12" name="IDWLocations">
    <vt:lpwstr/>
  </property>
  <property fmtid="{D5CDD505-2E9C-101B-9397-08002B2CF9AE}" pid="13" name="IDWProducts">
    <vt:lpwstr/>
  </property>
  <property fmtid="{D5CDD505-2E9C-101B-9397-08002B2CF9AE}" pid="14" name="IDWTopics">
    <vt:lpwstr/>
  </property>
  <property fmtid="{D5CDD505-2E9C-101B-9397-08002B2CF9AE}" pid="15" name="IDWFunctionalAreas">
    <vt:lpwstr/>
  </property>
  <property fmtid="{D5CDD505-2E9C-101B-9397-08002B2CF9AE}" pid="16" name="IDWMainOrganisations">
    <vt:lpwstr/>
  </property>
  <property fmtid="{D5CDD505-2E9C-101B-9397-08002B2CF9AE}" pid="17" name="IDWRoles">
    <vt:lpwstr/>
  </property>
  <property fmtid="{D5CDD505-2E9C-101B-9397-08002B2CF9AE}" pid="18" name="MSIP_Label_19540963-e559-4020-8a90-fe8a502c2801_Enabled">
    <vt:lpwstr>true</vt:lpwstr>
  </property>
  <property fmtid="{D5CDD505-2E9C-101B-9397-08002B2CF9AE}" pid="19" name="MSIP_Label_19540963-e559-4020-8a90-fe8a502c2801_SetDate">
    <vt:lpwstr>2021-03-25T13:05:51Z</vt:lpwstr>
  </property>
  <property fmtid="{D5CDD505-2E9C-101B-9397-08002B2CF9AE}" pid="20" name="MSIP_Label_19540963-e559-4020-8a90-fe8a502c2801_Method">
    <vt:lpwstr>Standard</vt:lpwstr>
  </property>
  <property fmtid="{D5CDD505-2E9C-101B-9397-08002B2CF9AE}" pid="21" name="MSIP_Label_19540963-e559-4020-8a90-fe8a502c2801_Name">
    <vt:lpwstr>19540963-e559-4020-8a90-fe8a502c2801</vt:lpwstr>
  </property>
  <property fmtid="{D5CDD505-2E9C-101B-9397-08002B2CF9AE}" pid="22" name="MSIP_Label_19540963-e559-4020-8a90-fe8a502c2801_SiteId">
    <vt:lpwstr>f25493ae-1c98-41d7-8a33-0be75f5fe603</vt:lpwstr>
  </property>
  <property fmtid="{D5CDD505-2E9C-101B-9397-08002B2CF9AE}" pid="23" name="MSIP_Label_19540963-e559-4020-8a90-fe8a502c2801_ActionId">
    <vt:lpwstr>87df6ec0-6b56-4a30-9a14-7e6842919deb</vt:lpwstr>
  </property>
  <property fmtid="{D5CDD505-2E9C-101B-9397-08002B2CF9AE}" pid="24" name="MSIP_Label_19540963-e559-4020-8a90-fe8a502c2801_ContentBits">
    <vt:lpwstr>0</vt:lpwstr>
  </property>
  <property fmtid="{D5CDD505-2E9C-101B-9397-08002B2CF9AE}" pid="25" name="IDWInformationType">
    <vt:lpwstr/>
  </property>
  <property fmtid="{D5CDD505-2E9C-101B-9397-08002B2CF9AE}" pid="26" name="IDWInformationArea">
    <vt:lpwstr>7;#About Volvo Group|c0662cb1-462a-4ae6-a7ed-4eb061be811c</vt:lpwstr>
  </property>
</Properties>
</file>